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70" r:id="rId12"/>
    <p:sldId id="267" r:id="rId13"/>
    <p:sldId id="272" r:id="rId14"/>
    <p:sldId id="273" r:id="rId15"/>
    <p:sldId id="274"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28"/>
  </p:normalViewPr>
  <p:slideViewPr>
    <p:cSldViewPr snapToGrid="0">
      <p:cViewPr varScale="1">
        <p:scale>
          <a:sx n="114" d="100"/>
          <a:sy n="114" d="100"/>
        </p:scale>
        <p:origin x="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22C226-D2B2-4713-A4D8-7F01F0CD29A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076E72B-F2B4-4D3F-A4E9-4A1C7B1AED45}">
      <dgm:prSet/>
      <dgm:spPr/>
      <dgm:t>
        <a:bodyPr/>
        <a:lstStyle/>
        <a:p>
          <a:r>
            <a:rPr lang="en-US"/>
            <a:t>Problem Statement</a:t>
          </a:r>
        </a:p>
      </dgm:t>
    </dgm:pt>
    <dgm:pt modelId="{D9A07B05-47F5-4FD4-A981-03A01AE85B3A}" type="parTrans" cxnId="{2BFFF0BE-FE13-46F3-B956-2082304F0FBD}">
      <dgm:prSet/>
      <dgm:spPr/>
      <dgm:t>
        <a:bodyPr/>
        <a:lstStyle/>
        <a:p>
          <a:endParaRPr lang="en-US"/>
        </a:p>
      </dgm:t>
    </dgm:pt>
    <dgm:pt modelId="{88A8F1FA-7B80-44AC-84A3-DB9B32F63146}" type="sibTrans" cxnId="{2BFFF0BE-FE13-46F3-B956-2082304F0FBD}">
      <dgm:prSet/>
      <dgm:spPr/>
      <dgm:t>
        <a:bodyPr/>
        <a:lstStyle/>
        <a:p>
          <a:endParaRPr lang="en-US"/>
        </a:p>
      </dgm:t>
    </dgm:pt>
    <dgm:pt modelId="{164DBFD0-BAE7-4FB7-B012-272957CEE392}">
      <dgm:prSet/>
      <dgm:spPr/>
      <dgm:t>
        <a:bodyPr/>
        <a:lstStyle/>
        <a:p>
          <a:r>
            <a:rPr lang="en-US"/>
            <a:t>Description</a:t>
          </a:r>
        </a:p>
      </dgm:t>
    </dgm:pt>
    <dgm:pt modelId="{3A059871-72C9-4A89-A31C-598C68191F83}" type="parTrans" cxnId="{705706FC-2626-4FDF-A541-4DA8DA57D640}">
      <dgm:prSet/>
      <dgm:spPr/>
      <dgm:t>
        <a:bodyPr/>
        <a:lstStyle/>
        <a:p>
          <a:endParaRPr lang="en-US"/>
        </a:p>
      </dgm:t>
    </dgm:pt>
    <dgm:pt modelId="{A0415B8B-00A9-4943-A0BE-0F5EAD237471}" type="sibTrans" cxnId="{705706FC-2626-4FDF-A541-4DA8DA57D640}">
      <dgm:prSet/>
      <dgm:spPr/>
      <dgm:t>
        <a:bodyPr/>
        <a:lstStyle/>
        <a:p>
          <a:endParaRPr lang="en-US"/>
        </a:p>
      </dgm:t>
    </dgm:pt>
    <dgm:pt modelId="{B9A0248E-C770-46BF-8222-A1180EA3601D}">
      <dgm:prSet/>
      <dgm:spPr/>
      <dgm:t>
        <a:bodyPr/>
        <a:lstStyle/>
        <a:p>
          <a:r>
            <a:rPr lang="en-US"/>
            <a:t>Personas</a:t>
          </a:r>
        </a:p>
      </dgm:t>
    </dgm:pt>
    <dgm:pt modelId="{07D98B44-2FC4-4312-A00C-F3E69BE81350}" type="parTrans" cxnId="{39E948F6-A817-4D97-9A7D-689A795331A8}">
      <dgm:prSet/>
      <dgm:spPr/>
      <dgm:t>
        <a:bodyPr/>
        <a:lstStyle/>
        <a:p>
          <a:endParaRPr lang="en-US"/>
        </a:p>
      </dgm:t>
    </dgm:pt>
    <dgm:pt modelId="{CBA28FA8-3279-4CBB-9D14-D5F969D93920}" type="sibTrans" cxnId="{39E948F6-A817-4D97-9A7D-689A795331A8}">
      <dgm:prSet/>
      <dgm:spPr/>
      <dgm:t>
        <a:bodyPr/>
        <a:lstStyle/>
        <a:p>
          <a:endParaRPr lang="en-US"/>
        </a:p>
      </dgm:t>
    </dgm:pt>
    <dgm:pt modelId="{DE515B45-0DD3-44FD-933B-362A8355AB20}">
      <dgm:prSet/>
      <dgm:spPr/>
      <dgm:t>
        <a:bodyPr/>
        <a:lstStyle/>
        <a:p>
          <a:r>
            <a:rPr lang="en-US"/>
            <a:t>Technologies</a:t>
          </a:r>
        </a:p>
      </dgm:t>
    </dgm:pt>
    <dgm:pt modelId="{ECCD3359-214F-4589-8F4F-6FD7F4C66E61}" type="parTrans" cxnId="{6F9B7FE9-FDD4-4746-8951-73D9166B4F27}">
      <dgm:prSet/>
      <dgm:spPr/>
      <dgm:t>
        <a:bodyPr/>
        <a:lstStyle/>
        <a:p>
          <a:endParaRPr lang="en-US"/>
        </a:p>
      </dgm:t>
    </dgm:pt>
    <dgm:pt modelId="{FF899ABE-3B3A-4D30-8EF1-37C31B4FA27A}" type="sibTrans" cxnId="{6F9B7FE9-FDD4-4746-8951-73D9166B4F27}">
      <dgm:prSet/>
      <dgm:spPr/>
      <dgm:t>
        <a:bodyPr/>
        <a:lstStyle/>
        <a:p>
          <a:endParaRPr lang="en-US"/>
        </a:p>
      </dgm:t>
    </dgm:pt>
    <dgm:pt modelId="{522B6521-68B8-4AF8-ABB3-4F12FA3363F0}">
      <dgm:prSet/>
      <dgm:spPr/>
      <dgm:t>
        <a:bodyPr/>
        <a:lstStyle/>
        <a:p>
          <a:r>
            <a:rPr lang="en-US"/>
            <a:t>Algorithms</a:t>
          </a:r>
        </a:p>
      </dgm:t>
    </dgm:pt>
    <dgm:pt modelId="{9CE12D6B-37CD-4180-836D-D406DA9CB3F2}" type="parTrans" cxnId="{EC2D9CF4-CE46-4252-B151-30E3C4DA0D2A}">
      <dgm:prSet/>
      <dgm:spPr/>
      <dgm:t>
        <a:bodyPr/>
        <a:lstStyle/>
        <a:p>
          <a:endParaRPr lang="en-US"/>
        </a:p>
      </dgm:t>
    </dgm:pt>
    <dgm:pt modelId="{DDB93094-0D8A-4FAC-919D-B4D350B6874D}" type="sibTrans" cxnId="{EC2D9CF4-CE46-4252-B151-30E3C4DA0D2A}">
      <dgm:prSet/>
      <dgm:spPr/>
      <dgm:t>
        <a:bodyPr/>
        <a:lstStyle/>
        <a:p>
          <a:endParaRPr lang="en-US"/>
        </a:p>
      </dgm:t>
    </dgm:pt>
    <dgm:pt modelId="{2B16E7EA-466D-45FF-88AE-B70AE8532A5D}">
      <dgm:prSet/>
      <dgm:spPr/>
      <dgm:t>
        <a:bodyPr/>
        <a:lstStyle/>
        <a:p>
          <a:r>
            <a:rPr lang="en-US"/>
            <a:t>Team Working Agreement</a:t>
          </a:r>
        </a:p>
      </dgm:t>
    </dgm:pt>
    <dgm:pt modelId="{A4B62CA0-BF92-42CE-ACA2-A40438FBDF1E}" type="parTrans" cxnId="{E87FC5E3-5697-48DF-8DB8-25C127AA76AE}">
      <dgm:prSet/>
      <dgm:spPr/>
      <dgm:t>
        <a:bodyPr/>
        <a:lstStyle/>
        <a:p>
          <a:endParaRPr lang="en-US"/>
        </a:p>
      </dgm:t>
    </dgm:pt>
    <dgm:pt modelId="{85A9535E-CA8A-4441-9B00-3F88BFF6F1BA}" type="sibTrans" cxnId="{E87FC5E3-5697-48DF-8DB8-25C127AA76AE}">
      <dgm:prSet/>
      <dgm:spPr/>
      <dgm:t>
        <a:bodyPr/>
        <a:lstStyle/>
        <a:p>
          <a:endParaRPr lang="en-US"/>
        </a:p>
      </dgm:t>
    </dgm:pt>
    <dgm:pt modelId="{1DA2375B-BF3E-4501-AC1F-F5306391742A}">
      <dgm:prSet/>
      <dgm:spPr/>
      <dgm:t>
        <a:bodyPr/>
        <a:lstStyle/>
        <a:p>
          <a:r>
            <a:rPr lang="en-US"/>
            <a:t>Completed Tasks</a:t>
          </a:r>
        </a:p>
      </dgm:t>
    </dgm:pt>
    <dgm:pt modelId="{B2058844-8C48-4211-B270-E475A6CAB16E}" type="parTrans" cxnId="{82B04D39-3F6F-4BFC-AA75-720366ED2C25}">
      <dgm:prSet/>
      <dgm:spPr/>
      <dgm:t>
        <a:bodyPr/>
        <a:lstStyle/>
        <a:p>
          <a:endParaRPr lang="en-US"/>
        </a:p>
      </dgm:t>
    </dgm:pt>
    <dgm:pt modelId="{21E2C723-044B-4FE5-8D70-3930F4608BDD}" type="sibTrans" cxnId="{82B04D39-3F6F-4BFC-AA75-720366ED2C25}">
      <dgm:prSet/>
      <dgm:spPr/>
      <dgm:t>
        <a:bodyPr/>
        <a:lstStyle/>
        <a:p>
          <a:endParaRPr lang="en-US"/>
        </a:p>
      </dgm:t>
    </dgm:pt>
    <dgm:pt modelId="{B4B295BC-37EF-4048-991B-AB323DE77CC4}">
      <dgm:prSet/>
      <dgm:spPr/>
      <dgm:t>
        <a:bodyPr/>
        <a:lstStyle/>
        <a:p>
          <a:r>
            <a:rPr lang="en-US"/>
            <a:t>Retrospective</a:t>
          </a:r>
        </a:p>
      </dgm:t>
    </dgm:pt>
    <dgm:pt modelId="{827D987A-C4E5-4616-ADA1-014229417DF9}" type="parTrans" cxnId="{1ED410E4-F09D-449B-B319-44D1B2C5FE1E}">
      <dgm:prSet/>
      <dgm:spPr/>
      <dgm:t>
        <a:bodyPr/>
        <a:lstStyle/>
        <a:p>
          <a:endParaRPr lang="en-US"/>
        </a:p>
      </dgm:t>
    </dgm:pt>
    <dgm:pt modelId="{48E7A7D5-BF8A-4A76-A663-F595E3103EB4}" type="sibTrans" cxnId="{1ED410E4-F09D-449B-B319-44D1B2C5FE1E}">
      <dgm:prSet/>
      <dgm:spPr/>
      <dgm:t>
        <a:bodyPr/>
        <a:lstStyle/>
        <a:p>
          <a:endParaRPr lang="en-US"/>
        </a:p>
      </dgm:t>
    </dgm:pt>
    <dgm:pt modelId="{14F34E97-22F8-4DDC-9CB2-3C51A013F95B}" type="pres">
      <dgm:prSet presAssocID="{D422C226-D2B2-4713-A4D8-7F01F0CD29A0}" presName="vert0" presStyleCnt="0">
        <dgm:presLayoutVars>
          <dgm:dir/>
          <dgm:animOne val="branch"/>
          <dgm:animLvl val="lvl"/>
        </dgm:presLayoutVars>
      </dgm:prSet>
      <dgm:spPr/>
    </dgm:pt>
    <dgm:pt modelId="{DE15F4E5-9D4F-4A53-95EE-EE38A2A3E5F1}" type="pres">
      <dgm:prSet presAssocID="{2076E72B-F2B4-4D3F-A4E9-4A1C7B1AED45}" presName="thickLine" presStyleLbl="alignNode1" presStyleIdx="0" presStyleCnt="8"/>
      <dgm:spPr/>
    </dgm:pt>
    <dgm:pt modelId="{A4CFABA7-FD33-4665-ABCE-830EC64E228A}" type="pres">
      <dgm:prSet presAssocID="{2076E72B-F2B4-4D3F-A4E9-4A1C7B1AED45}" presName="horz1" presStyleCnt="0"/>
      <dgm:spPr/>
    </dgm:pt>
    <dgm:pt modelId="{2866EB48-FCF7-4BBC-AC73-E25C72FC196C}" type="pres">
      <dgm:prSet presAssocID="{2076E72B-F2B4-4D3F-A4E9-4A1C7B1AED45}" presName="tx1" presStyleLbl="revTx" presStyleIdx="0" presStyleCnt="8"/>
      <dgm:spPr/>
    </dgm:pt>
    <dgm:pt modelId="{ADD1EF13-EAFF-40BF-9B43-5B2D361C181A}" type="pres">
      <dgm:prSet presAssocID="{2076E72B-F2B4-4D3F-A4E9-4A1C7B1AED45}" presName="vert1" presStyleCnt="0"/>
      <dgm:spPr/>
    </dgm:pt>
    <dgm:pt modelId="{BDD22AC8-2BE2-455D-95CB-B07D3E5F8D23}" type="pres">
      <dgm:prSet presAssocID="{164DBFD0-BAE7-4FB7-B012-272957CEE392}" presName="thickLine" presStyleLbl="alignNode1" presStyleIdx="1" presStyleCnt="8"/>
      <dgm:spPr/>
    </dgm:pt>
    <dgm:pt modelId="{B122986E-7045-4872-B283-F42D9ACBC6A3}" type="pres">
      <dgm:prSet presAssocID="{164DBFD0-BAE7-4FB7-B012-272957CEE392}" presName="horz1" presStyleCnt="0"/>
      <dgm:spPr/>
    </dgm:pt>
    <dgm:pt modelId="{F57D69F8-BCF2-4FBE-A14D-5F518E8C61EC}" type="pres">
      <dgm:prSet presAssocID="{164DBFD0-BAE7-4FB7-B012-272957CEE392}" presName="tx1" presStyleLbl="revTx" presStyleIdx="1" presStyleCnt="8"/>
      <dgm:spPr/>
    </dgm:pt>
    <dgm:pt modelId="{618966EC-36BF-4EB2-BEF4-ABB28A2E6FA6}" type="pres">
      <dgm:prSet presAssocID="{164DBFD0-BAE7-4FB7-B012-272957CEE392}" presName="vert1" presStyleCnt="0"/>
      <dgm:spPr/>
    </dgm:pt>
    <dgm:pt modelId="{7A4FDBFC-24E9-4951-B163-8A3C1A4999E1}" type="pres">
      <dgm:prSet presAssocID="{B9A0248E-C770-46BF-8222-A1180EA3601D}" presName="thickLine" presStyleLbl="alignNode1" presStyleIdx="2" presStyleCnt="8"/>
      <dgm:spPr/>
    </dgm:pt>
    <dgm:pt modelId="{F56874A2-35F6-4B58-A605-972E53B87FF4}" type="pres">
      <dgm:prSet presAssocID="{B9A0248E-C770-46BF-8222-A1180EA3601D}" presName="horz1" presStyleCnt="0"/>
      <dgm:spPr/>
    </dgm:pt>
    <dgm:pt modelId="{1CEC4D54-859F-4058-962E-8DA7C1D2F3C5}" type="pres">
      <dgm:prSet presAssocID="{B9A0248E-C770-46BF-8222-A1180EA3601D}" presName="tx1" presStyleLbl="revTx" presStyleIdx="2" presStyleCnt="8"/>
      <dgm:spPr/>
    </dgm:pt>
    <dgm:pt modelId="{134A76A1-A0E5-440C-9F93-6F6A6812D840}" type="pres">
      <dgm:prSet presAssocID="{B9A0248E-C770-46BF-8222-A1180EA3601D}" presName="vert1" presStyleCnt="0"/>
      <dgm:spPr/>
    </dgm:pt>
    <dgm:pt modelId="{A81A51AC-62A2-4F00-9D7D-B907E75ABE2F}" type="pres">
      <dgm:prSet presAssocID="{DE515B45-0DD3-44FD-933B-362A8355AB20}" presName="thickLine" presStyleLbl="alignNode1" presStyleIdx="3" presStyleCnt="8"/>
      <dgm:spPr/>
    </dgm:pt>
    <dgm:pt modelId="{A211EFD5-A33E-4D8B-BEAD-31003DC415AE}" type="pres">
      <dgm:prSet presAssocID="{DE515B45-0DD3-44FD-933B-362A8355AB20}" presName="horz1" presStyleCnt="0"/>
      <dgm:spPr/>
    </dgm:pt>
    <dgm:pt modelId="{BDB4A1F4-52B5-474A-9663-8FD7529AE2FB}" type="pres">
      <dgm:prSet presAssocID="{DE515B45-0DD3-44FD-933B-362A8355AB20}" presName="tx1" presStyleLbl="revTx" presStyleIdx="3" presStyleCnt="8"/>
      <dgm:spPr/>
    </dgm:pt>
    <dgm:pt modelId="{D47DFCD3-0333-40EB-9EB3-714A623199CB}" type="pres">
      <dgm:prSet presAssocID="{DE515B45-0DD3-44FD-933B-362A8355AB20}" presName="vert1" presStyleCnt="0"/>
      <dgm:spPr/>
    </dgm:pt>
    <dgm:pt modelId="{BAEFAE67-2EB5-41E0-9C42-0504FB6EEF4E}" type="pres">
      <dgm:prSet presAssocID="{522B6521-68B8-4AF8-ABB3-4F12FA3363F0}" presName="thickLine" presStyleLbl="alignNode1" presStyleIdx="4" presStyleCnt="8"/>
      <dgm:spPr/>
    </dgm:pt>
    <dgm:pt modelId="{8D6EB896-7179-4772-BC6A-A3E333753B12}" type="pres">
      <dgm:prSet presAssocID="{522B6521-68B8-4AF8-ABB3-4F12FA3363F0}" presName="horz1" presStyleCnt="0"/>
      <dgm:spPr/>
    </dgm:pt>
    <dgm:pt modelId="{739A12C9-E2A9-412A-B124-57D7A0CB4761}" type="pres">
      <dgm:prSet presAssocID="{522B6521-68B8-4AF8-ABB3-4F12FA3363F0}" presName="tx1" presStyleLbl="revTx" presStyleIdx="4" presStyleCnt="8"/>
      <dgm:spPr/>
    </dgm:pt>
    <dgm:pt modelId="{17B795C7-264C-4FA5-A402-2699A078E0F9}" type="pres">
      <dgm:prSet presAssocID="{522B6521-68B8-4AF8-ABB3-4F12FA3363F0}" presName="vert1" presStyleCnt="0"/>
      <dgm:spPr/>
    </dgm:pt>
    <dgm:pt modelId="{1B7357EC-62AA-403F-ADD5-CD08B280BCDB}" type="pres">
      <dgm:prSet presAssocID="{2B16E7EA-466D-45FF-88AE-B70AE8532A5D}" presName="thickLine" presStyleLbl="alignNode1" presStyleIdx="5" presStyleCnt="8"/>
      <dgm:spPr/>
    </dgm:pt>
    <dgm:pt modelId="{08B38340-F404-4929-982E-168C3D7D3AC2}" type="pres">
      <dgm:prSet presAssocID="{2B16E7EA-466D-45FF-88AE-B70AE8532A5D}" presName="horz1" presStyleCnt="0"/>
      <dgm:spPr/>
    </dgm:pt>
    <dgm:pt modelId="{C074D100-462B-4685-9BDE-739AF697A2C7}" type="pres">
      <dgm:prSet presAssocID="{2B16E7EA-466D-45FF-88AE-B70AE8532A5D}" presName="tx1" presStyleLbl="revTx" presStyleIdx="5" presStyleCnt="8"/>
      <dgm:spPr/>
    </dgm:pt>
    <dgm:pt modelId="{DC52A22A-7DA1-47B4-A300-0E7073FF8945}" type="pres">
      <dgm:prSet presAssocID="{2B16E7EA-466D-45FF-88AE-B70AE8532A5D}" presName="vert1" presStyleCnt="0"/>
      <dgm:spPr/>
    </dgm:pt>
    <dgm:pt modelId="{996AC879-485D-4F8F-9948-2307E08B3036}" type="pres">
      <dgm:prSet presAssocID="{1DA2375B-BF3E-4501-AC1F-F5306391742A}" presName="thickLine" presStyleLbl="alignNode1" presStyleIdx="6" presStyleCnt="8"/>
      <dgm:spPr/>
    </dgm:pt>
    <dgm:pt modelId="{3E413CA9-BFD8-4B47-A9C1-98E4CA92E96A}" type="pres">
      <dgm:prSet presAssocID="{1DA2375B-BF3E-4501-AC1F-F5306391742A}" presName="horz1" presStyleCnt="0"/>
      <dgm:spPr/>
    </dgm:pt>
    <dgm:pt modelId="{5487C6F2-0151-4569-B35B-E285A09D3DBA}" type="pres">
      <dgm:prSet presAssocID="{1DA2375B-BF3E-4501-AC1F-F5306391742A}" presName="tx1" presStyleLbl="revTx" presStyleIdx="6" presStyleCnt="8"/>
      <dgm:spPr/>
    </dgm:pt>
    <dgm:pt modelId="{3D8C4D57-2D61-406B-9950-90F523FE8F7E}" type="pres">
      <dgm:prSet presAssocID="{1DA2375B-BF3E-4501-AC1F-F5306391742A}" presName="vert1" presStyleCnt="0"/>
      <dgm:spPr/>
    </dgm:pt>
    <dgm:pt modelId="{1E5097A0-D47A-42F0-A385-CBEF59003EBE}" type="pres">
      <dgm:prSet presAssocID="{B4B295BC-37EF-4048-991B-AB323DE77CC4}" presName="thickLine" presStyleLbl="alignNode1" presStyleIdx="7" presStyleCnt="8"/>
      <dgm:spPr/>
    </dgm:pt>
    <dgm:pt modelId="{9D4DB771-B671-4C8B-BCEA-73F4FFC7299C}" type="pres">
      <dgm:prSet presAssocID="{B4B295BC-37EF-4048-991B-AB323DE77CC4}" presName="horz1" presStyleCnt="0"/>
      <dgm:spPr/>
    </dgm:pt>
    <dgm:pt modelId="{F038F9C7-F755-4994-BF65-F0E0FA984900}" type="pres">
      <dgm:prSet presAssocID="{B4B295BC-37EF-4048-991B-AB323DE77CC4}" presName="tx1" presStyleLbl="revTx" presStyleIdx="7" presStyleCnt="8"/>
      <dgm:spPr/>
    </dgm:pt>
    <dgm:pt modelId="{C02C7AB2-5AED-4779-871B-7481F43429BB}" type="pres">
      <dgm:prSet presAssocID="{B4B295BC-37EF-4048-991B-AB323DE77CC4}" presName="vert1" presStyleCnt="0"/>
      <dgm:spPr/>
    </dgm:pt>
  </dgm:ptLst>
  <dgm:cxnLst>
    <dgm:cxn modelId="{D1200913-737A-47A8-B1B5-32ECDEBBCAEE}" type="presOf" srcId="{B4B295BC-37EF-4048-991B-AB323DE77CC4}" destId="{F038F9C7-F755-4994-BF65-F0E0FA984900}" srcOrd="0" destOrd="0" presId="urn:microsoft.com/office/officeart/2008/layout/LinedList"/>
    <dgm:cxn modelId="{82B04D39-3F6F-4BFC-AA75-720366ED2C25}" srcId="{D422C226-D2B2-4713-A4D8-7F01F0CD29A0}" destId="{1DA2375B-BF3E-4501-AC1F-F5306391742A}" srcOrd="6" destOrd="0" parTransId="{B2058844-8C48-4211-B270-E475A6CAB16E}" sibTransId="{21E2C723-044B-4FE5-8D70-3930F4608BDD}"/>
    <dgm:cxn modelId="{331AFF3E-B36F-4E4E-8EF7-667D9C01653F}" type="presOf" srcId="{D422C226-D2B2-4713-A4D8-7F01F0CD29A0}" destId="{14F34E97-22F8-4DDC-9CB2-3C51A013F95B}" srcOrd="0" destOrd="0" presId="urn:microsoft.com/office/officeart/2008/layout/LinedList"/>
    <dgm:cxn modelId="{B99F51A3-B676-4E71-9699-39CE31F1E428}" type="presOf" srcId="{1DA2375B-BF3E-4501-AC1F-F5306391742A}" destId="{5487C6F2-0151-4569-B35B-E285A09D3DBA}" srcOrd="0" destOrd="0" presId="urn:microsoft.com/office/officeart/2008/layout/LinedList"/>
    <dgm:cxn modelId="{4160F9BB-FE82-4E1C-83C7-3D7E2C3715C1}" type="presOf" srcId="{522B6521-68B8-4AF8-ABB3-4F12FA3363F0}" destId="{739A12C9-E2A9-412A-B124-57D7A0CB4761}" srcOrd="0" destOrd="0" presId="urn:microsoft.com/office/officeart/2008/layout/LinedList"/>
    <dgm:cxn modelId="{2BFFF0BE-FE13-46F3-B956-2082304F0FBD}" srcId="{D422C226-D2B2-4713-A4D8-7F01F0CD29A0}" destId="{2076E72B-F2B4-4D3F-A4E9-4A1C7B1AED45}" srcOrd="0" destOrd="0" parTransId="{D9A07B05-47F5-4FD4-A981-03A01AE85B3A}" sibTransId="{88A8F1FA-7B80-44AC-84A3-DB9B32F63146}"/>
    <dgm:cxn modelId="{F92B09BF-3B29-4501-92D3-99CA203C1969}" type="presOf" srcId="{B9A0248E-C770-46BF-8222-A1180EA3601D}" destId="{1CEC4D54-859F-4058-962E-8DA7C1D2F3C5}" srcOrd="0" destOrd="0" presId="urn:microsoft.com/office/officeart/2008/layout/LinedList"/>
    <dgm:cxn modelId="{9A6F50C2-B1E7-4D04-9297-74FA33DD79F8}" type="presOf" srcId="{164DBFD0-BAE7-4FB7-B012-272957CEE392}" destId="{F57D69F8-BCF2-4FBE-A14D-5F518E8C61EC}" srcOrd="0" destOrd="0" presId="urn:microsoft.com/office/officeart/2008/layout/LinedList"/>
    <dgm:cxn modelId="{E8B134CE-8F5B-40BB-AA51-19BFA13570E0}" type="presOf" srcId="{DE515B45-0DD3-44FD-933B-362A8355AB20}" destId="{BDB4A1F4-52B5-474A-9663-8FD7529AE2FB}" srcOrd="0" destOrd="0" presId="urn:microsoft.com/office/officeart/2008/layout/LinedList"/>
    <dgm:cxn modelId="{42B481D3-9962-45D0-9839-57EF234A217E}" type="presOf" srcId="{2B16E7EA-466D-45FF-88AE-B70AE8532A5D}" destId="{C074D100-462B-4685-9BDE-739AF697A2C7}" srcOrd="0" destOrd="0" presId="urn:microsoft.com/office/officeart/2008/layout/LinedList"/>
    <dgm:cxn modelId="{6882A7D6-04D6-4BAA-A5DB-239BC2545023}" type="presOf" srcId="{2076E72B-F2B4-4D3F-A4E9-4A1C7B1AED45}" destId="{2866EB48-FCF7-4BBC-AC73-E25C72FC196C}" srcOrd="0" destOrd="0" presId="urn:microsoft.com/office/officeart/2008/layout/LinedList"/>
    <dgm:cxn modelId="{E87FC5E3-5697-48DF-8DB8-25C127AA76AE}" srcId="{D422C226-D2B2-4713-A4D8-7F01F0CD29A0}" destId="{2B16E7EA-466D-45FF-88AE-B70AE8532A5D}" srcOrd="5" destOrd="0" parTransId="{A4B62CA0-BF92-42CE-ACA2-A40438FBDF1E}" sibTransId="{85A9535E-CA8A-4441-9B00-3F88BFF6F1BA}"/>
    <dgm:cxn modelId="{1ED410E4-F09D-449B-B319-44D1B2C5FE1E}" srcId="{D422C226-D2B2-4713-A4D8-7F01F0CD29A0}" destId="{B4B295BC-37EF-4048-991B-AB323DE77CC4}" srcOrd="7" destOrd="0" parTransId="{827D987A-C4E5-4616-ADA1-014229417DF9}" sibTransId="{48E7A7D5-BF8A-4A76-A663-F595E3103EB4}"/>
    <dgm:cxn modelId="{6F9B7FE9-FDD4-4746-8951-73D9166B4F27}" srcId="{D422C226-D2B2-4713-A4D8-7F01F0CD29A0}" destId="{DE515B45-0DD3-44FD-933B-362A8355AB20}" srcOrd="3" destOrd="0" parTransId="{ECCD3359-214F-4589-8F4F-6FD7F4C66E61}" sibTransId="{FF899ABE-3B3A-4D30-8EF1-37C31B4FA27A}"/>
    <dgm:cxn modelId="{EC2D9CF4-CE46-4252-B151-30E3C4DA0D2A}" srcId="{D422C226-D2B2-4713-A4D8-7F01F0CD29A0}" destId="{522B6521-68B8-4AF8-ABB3-4F12FA3363F0}" srcOrd="4" destOrd="0" parTransId="{9CE12D6B-37CD-4180-836D-D406DA9CB3F2}" sibTransId="{DDB93094-0D8A-4FAC-919D-B4D350B6874D}"/>
    <dgm:cxn modelId="{39E948F6-A817-4D97-9A7D-689A795331A8}" srcId="{D422C226-D2B2-4713-A4D8-7F01F0CD29A0}" destId="{B9A0248E-C770-46BF-8222-A1180EA3601D}" srcOrd="2" destOrd="0" parTransId="{07D98B44-2FC4-4312-A00C-F3E69BE81350}" sibTransId="{CBA28FA8-3279-4CBB-9D14-D5F969D93920}"/>
    <dgm:cxn modelId="{705706FC-2626-4FDF-A541-4DA8DA57D640}" srcId="{D422C226-D2B2-4713-A4D8-7F01F0CD29A0}" destId="{164DBFD0-BAE7-4FB7-B012-272957CEE392}" srcOrd="1" destOrd="0" parTransId="{3A059871-72C9-4A89-A31C-598C68191F83}" sibTransId="{A0415B8B-00A9-4943-A0BE-0F5EAD237471}"/>
    <dgm:cxn modelId="{BBC4E392-78B5-4736-AC6E-6B4187488823}" type="presParOf" srcId="{14F34E97-22F8-4DDC-9CB2-3C51A013F95B}" destId="{DE15F4E5-9D4F-4A53-95EE-EE38A2A3E5F1}" srcOrd="0" destOrd="0" presId="urn:microsoft.com/office/officeart/2008/layout/LinedList"/>
    <dgm:cxn modelId="{FA013C3A-7500-4F67-BC2A-E5417F97E968}" type="presParOf" srcId="{14F34E97-22F8-4DDC-9CB2-3C51A013F95B}" destId="{A4CFABA7-FD33-4665-ABCE-830EC64E228A}" srcOrd="1" destOrd="0" presId="urn:microsoft.com/office/officeart/2008/layout/LinedList"/>
    <dgm:cxn modelId="{4935787D-8531-4E14-95FC-69F7D5A4CCA3}" type="presParOf" srcId="{A4CFABA7-FD33-4665-ABCE-830EC64E228A}" destId="{2866EB48-FCF7-4BBC-AC73-E25C72FC196C}" srcOrd="0" destOrd="0" presId="urn:microsoft.com/office/officeart/2008/layout/LinedList"/>
    <dgm:cxn modelId="{ADCE7929-5B51-4657-BB76-C855F393A4C0}" type="presParOf" srcId="{A4CFABA7-FD33-4665-ABCE-830EC64E228A}" destId="{ADD1EF13-EAFF-40BF-9B43-5B2D361C181A}" srcOrd="1" destOrd="0" presId="urn:microsoft.com/office/officeart/2008/layout/LinedList"/>
    <dgm:cxn modelId="{0F850E05-A696-40BE-96AC-2563BFAA2ECB}" type="presParOf" srcId="{14F34E97-22F8-4DDC-9CB2-3C51A013F95B}" destId="{BDD22AC8-2BE2-455D-95CB-B07D3E5F8D23}" srcOrd="2" destOrd="0" presId="urn:microsoft.com/office/officeart/2008/layout/LinedList"/>
    <dgm:cxn modelId="{7D360DCD-9644-4CB2-916F-2E25BE50454F}" type="presParOf" srcId="{14F34E97-22F8-4DDC-9CB2-3C51A013F95B}" destId="{B122986E-7045-4872-B283-F42D9ACBC6A3}" srcOrd="3" destOrd="0" presId="urn:microsoft.com/office/officeart/2008/layout/LinedList"/>
    <dgm:cxn modelId="{916E9DFF-E5D5-4970-8654-34E5419B0EA0}" type="presParOf" srcId="{B122986E-7045-4872-B283-F42D9ACBC6A3}" destId="{F57D69F8-BCF2-4FBE-A14D-5F518E8C61EC}" srcOrd="0" destOrd="0" presId="urn:microsoft.com/office/officeart/2008/layout/LinedList"/>
    <dgm:cxn modelId="{4FF31B50-F6FA-40D4-8A7A-F9E52661A68D}" type="presParOf" srcId="{B122986E-7045-4872-B283-F42D9ACBC6A3}" destId="{618966EC-36BF-4EB2-BEF4-ABB28A2E6FA6}" srcOrd="1" destOrd="0" presId="urn:microsoft.com/office/officeart/2008/layout/LinedList"/>
    <dgm:cxn modelId="{925234CB-999E-40D9-A562-16275F2D63E1}" type="presParOf" srcId="{14F34E97-22F8-4DDC-9CB2-3C51A013F95B}" destId="{7A4FDBFC-24E9-4951-B163-8A3C1A4999E1}" srcOrd="4" destOrd="0" presId="urn:microsoft.com/office/officeart/2008/layout/LinedList"/>
    <dgm:cxn modelId="{B93FFE08-9B28-4F0F-8C37-1F7C78D61944}" type="presParOf" srcId="{14F34E97-22F8-4DDC-9CB2-3C51A013F95B}" destId="{F56874A2-35F6-4B58-A605-972E53B87FF4}" srcOrd="5" destOrd="0" presId="urn:microsoft.com/office/officeart/2008/layout/LinedList"/>
    <dgm:cxn modelId="{EB2AF73E-2C37-45FB-9FA8-9F528EDE1D94}" type="presParOf" srcId="{F56874A2-35F6-4B58-A605-972E53B87FF4}" destId="{1CEC4D54-859F-4058-962E-8DA7C1D2F3C5}" srcOrd="0" destOrd="0" presId="urn:microsoft.com/office/officeart/2008/layout/LinedList"/>
    <dgm:cxn modelId="{85521AAA-6C88-4DB9-92DA-1BA8C1A5DDEC}" type="presParOf" srcId="{F56874A2-35F6-4B58-A605-972E53B87FF4}" destId="{134A76A1-A0E5-440C-9F93-6F6A6812D840}" srcOrd="1" destOrd="0" presId="urn:microsoft.com/office/officeart/2008/layout/LinedList"/>
    <dgm:cxn modelId="{DC87C5CC-6416-4CA0-8222-C536EB9ED00C}" type="presParOf" srcId="{14F34E97-22F8-4DDC-9CB2-3C51A013F95B}" destId="{A81A51AC-62A2-4F00-9D7D-B907E75ABE2F}" srcOrd="6" destOrd="0" presId="urn:microsoft.com/office/officeart/2008/layout/LinedList"/>
    <dgm:cxn modelId="{83BB84E6-5C68-43C4-B2A3-65AFD9739DDC}" type="presParOf" srcId="{14F34E97-22F8-4DDC-9CB2-3C51A013F95B}" destId="{A211EFD5-A33E-4D8B-BEAD-31003DC415AE}" srcOrd="7" destOrd="0" presId="urn:microsoft.com/office/officeart/2008/layout/LinedList"/>
    <dgm:cxn modelId="{83C0269C-9E2A-48E6-B1CB-5CDEE0990513}" type="presParOf" srcId="{A211EFD5-A33E-4D8B-BEAD-31003DC415AE}" destId="{BDB4A1F4-52B5-474A-9663-8FD7529AE2FB}" srcOrd="0" destOrd="0" presId="urn:microsoft.com/office/officeart/2008/layout/LinedList"/>
    <dgm:cxn modelId="{B8D919ED-9461-45D4-8954-E6FE4361341D}" type="presParOf" srcId="{A211EFD5-A33E-4D8B-BEAD-31003DC415AE}" destId="{D47DFCD3-0333-40EB-9EB3-714A623199CB}" srcOrd="1" destOrd="0" presId="urn:microsoft.com/office/officeart/2008/layout/LinedList"/>
    <dgm:cxn modelId="{B72B3145-F1B9-4CE3-B0CF-F2C119282343}" type="presParOf" srcId="{14F34E97-22F8-4DDC-9CB2-3C51A013F95B}" destId="{BAEFAE67-2EB5-41E0-9C42-0504FB6EEF4E}" srcOrd="8" destOrd="0" presId="urn:microsoft.com/office/officeart/2008/layout/LinedList"/>
    <dgm:cxn modelId="{310F75D4-7378-4817-A3BC-DE6EE98E7F7B}" type="presParOf" srcId="{14F34E97-22F8-4DDC-9CB2-3C51A013F95B}" destId="{8D6EB896-7179-4772-BC6A-A3E333753B12}" srcOrd="9" destOrd="0" presId="urn:microsoft.com/office/officeart/2008/layout/LinedList"/>
    <dgm:cxn modelId="{1A5A6E7E-2D05-4B7C-A889-E6C7E60AA506}" type="presParOf" srcId="{8D6EB896-7179-4772-BC6A-A3E333753B12}" destId="{739A12C9-E2A9-412A-B124-57D7A0CB4761}" srcOrd="0" destOrd="0" presId="urn:microsoft.com/office/officeart/2008/layout/LinedList"/>
    <dgm:cxn modelId="{B6750773-25EB-4FF0-972A-A68B67445054}" type="presParOf" srcId="{8D6EB896-7179-4772-BC6A-A3E333753B12}" destId="{17B795C7-264C-4FA5-A402-2699A078E0F9}" srcOrd="1" destOrd="0" presId="urn:microsoft.com/office/officeart/2008/layout/LinedList"/>
    <dgm:cxn modelId="{D74E5C8F-1C05-4BCC-B716-6868C87D0741}" type="presParOf" srcId="{14F34E97-22F8-4DDC-9CB2-3C51A013F95B}" destId="{1B7357EC-62AA-403F-ADD5-CD08B280BCDB}" srcOrd="10" destOrd="0" presId="urn:microsoft.com/office/officeart/2008/layout/LinedList"/>
    <dgm:cxn modelId="{A144921D-E4FA-4D4E-8D94-A96DAADCC31E}" type="presParOf" srcId="{14F34E97-22F8-4DDC-9CB2-3C51A013F95B}" destId="{08B38340-F404-4929-982E-168C3D7D3AC2}" srcOrd="11" destOrd="0" presId="urn:microsoft.com/office/officeart/2008/layout/LinedList"/>
    <dgm:cxn modelId="{68C4211F-260B-4AA8-8085-947992FC4E28}" type="presParOf" srcId="{08B38340-F404-4929-982E-168C3D7D3AC2}" destId="{C074D100-462B-4685-9BDE-739AF697A2C7}" srcOrd="0" destOrd="0" presId="urn:microsoft.com/office/officeart/2008/layout/LinedList"/>
    <dgm:cxn modelId="{E773323C-D112-46F2-9689-6761CA445DD5}" type="presParOf" srcId="{08B38340-F404-4929-982E-168C3D7D3AC2}" destId="{DC52A22A-7DA1-47B4-A300-0E7073FF8945}" srcOrd="1" destOrd="0" presId="urn:microsoft.com/office/officeart/2008/layout/LinedList"/>
    <dgm:cxn modelId="{844BD023-B8E5-4595-B3B2-88B2D6597BBE}" type="presParOf" srcId="{14F34E97-22F8-4DDC-9CB2-3C51A013F95B}" destId="{996AC879-485D-4F8F-9948-2307E08B3036}" srcOrd="12" destOrd="0" presId="urn:microsoft.com/office/officeart/2008/layout/LinedList"/>
    <dgm:cxn modelId="{5723C9C1-A73F-432A-AE83-2107E474EB95}" type="presParOf" srcId="{14F34E97-22F8-4DDC-9CB2-3C51A013F95B}" destId="{3E413CA9-BFD8-4B47-A9C1-98E4CA92E96A}" srcOrd="13" destOrd="0" presId="urn:microsoft.com/office/officeart/2008/layout/LinedList"/>
    <dgm:cxn modelId="{529B8654-1612-4EDA-A667-EDD464F0293B}" type="presParOf" srcId="{3E413CA9-BFD8-4B47-A9C1-98E4CA92E96A}" destId="{5487C6F2-0151-4569-B35B-E285A09D3DBA}" srcOrd="0" destOrd="0" presId="urn:microsoft.com/office/officeart/2008/layout/LinedList"/>
    <dgm:cxn modelId="{2C95BFB7-B066-472C-85F8-DF75145DE386}" type="presParOf" srcId="{3E413CA9-BFD8-4B47-A9C1-98E4CA92E96A}" destId="{3D8C4D57-2D61-406B-9950-90F523FE8F7E}" srcOrd="1" destOrd="0" presId="urn:microsoft.com/office/officeart/2008/layout/LinedList"/>
    <dgm:cxn modelId="{C3DB4CAD-9688-4015-B632-D9328842C182}" type="presParOf" srcId="{14F34E97-22F8-4DDC-9CB2-3C51A013F95B}" destId="{1E5097A0-D47A-42F0-A385-CBEF59003EBE}" srcOrd="14" destOrd="0" presId="urn:microsoft.com/office/officeart/2008/layout/LinedList"/>
    <dgm:cxn modelId="{4BEA29EB-54EF-4EEB-8E27-F9D057D80F1D}" type="presParOf" srcId="{14F34E97-22F8-4DDC-9CB2-3C51A013F95B}" destId="{9D4DB771-B671-4C8B-BCEA-73F4FFC7299C}" srcOrd="15" destOrd="0" presId="urn:microsoft.com/office/officeart/2008/layout/LinedList"/>
    <dgm:cxn modelId="{AE46E6BA-8429-4850-B770-F35DC4A98E59}" type="presParOf" srcId="{9D4DB771-B671-4C8B-BCEA-73F4FFC7299C}" destId="{F038F9C7-F755-4994-BF65-F0E0FA984900}" srcOrd="0" destOrd="0" presId="urn:microsoft.com/office/officeart/2008/layout/LinedList"/>
    <dgm:cxn modelId="{1B004782-A442-4CF4-9CFC-8C4510F0D8D5}" type="presParOf" srcId="{9D4DB771-B671-4C8B-BCEA-73F4FFC7299C}" destId="{C02C7AB2-5AED-4779-871B-7481F43429B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05D3DF-956B-4A2B-95C7-5720FEF05B4A}" type="doc">
      <dgm:prSet loTypeId="urn:microsoft.com/office/officeart/2016/7/layout/AccentHomeChevronProcess" loCatId="timeline" qsTypeId="urn:microsoft.com/office/officeart/2005/8/quickstyle/simple1" qsCatId="simple" csTypeId="urn:microsoft.com/office/officeart/2005/8/colors/accent3_5" csCatId="accent3" phldr="1"/>
      <dgm:spPr/>
      <dgm:t>
        <a:bodyPr/>
        <a:lstStyle/>
        <a:p>
          <a:endParaRPr lang="en-US"/>
        </a:p>
      </dgm:t>
    </dgm:pt>
    <dgm:pt modelId="{F1242F6A-2412-450A-A8D6-791EA309ACE2}">
      <dgm:prSet phldrT="[Text]" phldr="0"/>
      <dgm:spPr/>
      <dgm:t>
        <a:bodyPr/>
        <a:lstStyle/>
        <a:p>
          <a:pPr rtl="0"/>
          <a:r>
            <a:rPr lang="en-US">
              <a:latin typeface="Aptos Display" panose="020F0302020204030204"/>
            </a:rPr>
            <a:t>Sprint 0 </a:t>
          </a:r>
        </a:p>
      </dgm:t>
    </dgm:pt>
    <dgm:pt modelId="{D14E0820-2DD3-4995-A912-B0757815D6F8}" type="parTrans" cxnId="{CF830235-04CE-4724-A435-E124E627EA07}">
      <dgm:prSet/>
      <dgm:spPr/>
      <dgm:t>
        <a:bodyPr/>
        <a:lstStyle/>
        <a:p>
          <a:endParaRPr lang="en-US"/>
        </a:p>
      </dgm:t>
    </dgm:pt>
    <dgm:pt modelId="{CDCF5B3D-4B7B-4A23-B762-1BE72E6B0445}" type="sibTrans" cxnId="{CF830235-04CE-4724-A435-E124E627EA07}">
      <dgm:prSet/>
      <dgm:spPr/>
      <dgm:t>
        <a:bodyPr/>
        <a:lstStyle/>
        <a:p>
          <a:endParaRPr lang="en-US"/>
        </a:p>
      </dgm:t>
    </dgm:pt>
    <dgm:pt modelId="{DC48DC1A-4C5A-4604-A5D0-D1B807FBB0B8}">
      <dgm:prSet phldrT="[Text]" phldr="0"/>
      <dgm:spPr/>
      <dgm:t>
        <a:bodyPr/>
        <a:lstStyle/>
        <a:p>
          <a:pPr rtl="0"/>
          <a:r>
            <a:rPr lang="en-US" b="1">
              <a:latin typeface="Aptos Display" panose="020F0302020204030204"/>
            </a:rPr>
            <a:t>Decide project topic and problem statement</a:t>
          </a:r>
          <a:endParaRPr lang="en-US" b="1"/>
        </a:p>
      </dgm:t>
    </dgm:pt>
    <dgm:pt modelId="{5845E793-16B5-4D48-9646-109239398B06}" type="parTrans" cxnId="{50525B7E-2885-42A7-B800-4795AA6D7E07}">
      <dgm:prSet/>
      <dgm:spPr/>
      <dgm:t>
        <a:bodyPr/>
        <a:lstStyle/>
        <a:p>
          <a:endParaRPr lang="en-US"/>
        </a:p>
      </dgm:t>
    </dgm:pt>
    <dgm:pt modelId="{72B3619B-E4C4-442E-8320-D7445E448C10}" type="sibTrans" cxnId="{50525B7E-2885-42A7-B800-4795AA6D7E07}">
      <dgm:prSet/>
      <dgm:spPr/>
      <dgm:t>
        <a:bodyPr/>
        <a:lstStyle/>
        <a:p>
          <a:endParaRPr lang="en-US"/>
        </a:p>
      </dgm:t>
    </dgm:pt>
    <dgm:pt modelId="{EAC29C09-021F-4E4B-8450-DEB9FB34FA00}">
      <dgm:prSet phldrT="[Text]" phldr="0"/>
      <dgm:spPr/>
      <dgm:t>
        <a:bodyPr/>
        <a:lstStyle/>
        <a:p>
          <a:pPr rtl="0"/>
          <a:r>
            <a:rPr lang="en-US">
              <a:latin typeface="Aptos Display" panose="020F0302020204030204"/>
            </a:rPr>
            <a:t>Sprint 1</a:t>
          </a:r>
          <a:endParaRPr lang="en-US"/>
        </a:p>
      </dgm:t>
    </dgm:pt>
    <dgm:pt modelId="{C17C9E59-E86B-4C5D-A3DA-B00D678F5896}" type="parTrans" cxnId="{C2D938F3-DC52-4184-83D7-82611327319A}">
      <dgm:prSet/>
      <dgm:spPr/>
      <dgm:t>
        <a:bodyPr/>
        <a:lstStyle/>
        <a:p>
          <a:endParaRPr lang="en-US"/>
        </a:p>
      </dgm:t>
    </dgm:pt>
    <dgm:pt modelId="{F0C034CD-DB01-4E70-951F-639683AC5099}" type="sibTrans" cxnId="{C2D938F3-DC52-4184-83D7-82611327319A}">
      <dgm:prSet/>
      <dgm:spPr/>
      <dgm:t>
        <a:bodyPr/>
        <a:lstStyle/>
        <a:p>
          <a:endParaRPr lang="en-US"/>
        </a:p>
      </dgm:t>
    </dgm:pt>
    <dgm:pt modelId="{D1802949-44CB-435F-8E0A-86701C8900DB}">
      <dgm:prSet phldrT="[Text]" phldr="0"/>
      <dgm:spPr/>
      <dgm:t>
        <a:bodyPr/>
        <a:lstStyle/>
        <a:p>
          <a:pPr rtl="0"/>
          <a:r>
            <a:rPr lang="en-US" b="1">
              <a:latin typeface="Aptos Display" panose="020F0302020204030204"/>
            </a:rPr>
            <a:t>June 11th – July 9th</a:t>
          </a:r>
          <a:endParaRPr lang="en-US" b="1"/>
        </a:p>
      </dgm:t>
    </dgm:pt>
    <dgm:pt modelId="{6EC5EE73-0F01-4E89-BEDC-ED2D6DFD0564}" type="parTrans" cxnId="{7730FCEF-472D-47F9-BD5A-FAAF243CF512}">
      <dgm:prSet/>
      <dgm:spPr/>
      <dgm:t>
        <a:bodyPr/>
        <a:lstStyle/>
        <a:p>
          <a:endParaRPr lang="en-US"/>
        </a:p>
      </dgm:t>
    </dgm:pt>
    <dgm:pt modelId="{25F4E7F4-D1E0-43AD-A1ED-886C1282690F}" type="sibTrans" cxnId="{7730FCEF-472D-47F9-BD5A-FAAF243CF512}">
      <dgm:prSet/>
      <dgm:spPr/>
      <dgm:t>
        <a:bodyPr/>
        <a:lstStyle/>
        <a:p>
          <a:endParaRPr lang="en-US"/>
        </a:p>
      </dgm:t>
    </dgm:pt>
    <dgm:pt modelId="{C2EE84CB-B9D3-4C4B-8D7E-B097F4EE4814}">
      <dgm:prSet phldrT="[Text]" phldr="0"/>
      <dgm:spPr/>
      <dgm:t>
        <a:bodyPr/>
        <a:lstStyle/>
        <a:p>
          <a:pPr rtl="0"/>
          <a:r>
            <a:rPr lang="en-US">
              <a:latin typeface="Aptos Display" panose="020F0302020204030204"/>
            </a:rPr>
            <a:t>Sprint 2</a:t>
          </a:r>
          <a:endParaRPr lang="en-US"/>
        </a:p>
      </dgm:t>
    </dgm:pt>
    <dgm:pt modelId="{8EE6BCB6-1A6E-4A40-97A2-F0292F8FE26A}" type="parTrans" cxnId="{38E1EC9D-1C50-4FE6-96A2-C8E00D4A6810}">
      <dgm:prSet/>
      <dgm:spPr/>
      <dgm:t>
        <a:bodyPr/>
        <a:lstStyle/>
        <a:p>
          <a:endParaRPr lang="en-US"/>
        </a:p>
      </dgm:t>
    </dgm:pt>
    <dgm:pt modelId="{91DECF04-514C-4D05-BBFB-7C9AA8D2B464}" type="sibTrans" cxnId="{38E1EC9D-1C50-4FE6-96A2-C8E00D4A6810}">
      <dgm:prSet/>
      <dgm:spPr/>
      <dgm:t>
        <a:bodyPr/>
        <a:lstStyle/>
        <a:p>
          <a:endParaRPr lang="en-US"/>
        </a:p>
      </dgm:t>
    </dgm:pt>
    <dgm:pt modelId="{8101A445-FA6C-4C83-A043-334229746346}">
      <dgm:prSet phldrT="[Text]" phldr="0"/>
      <dgm:spPr/>
      <dgm:t>
        <a:bodyPr/>
        <a:lstStyle/>
        <a:p>
          <a:pPr rtl="0"/>
          <a:r>
            <a:rPr lang="en-US" b="1">
              <a:latin typeface="Aptos Display" panose="020F0302020204030204"/>
            </a:rPr>
            <a:t>July 9th – August 22nd</a:t>
          </a:r>
          <a:endParaRPr lang="en-US" b="1"/>
        </a:p>
      </dgm:t>
    </dgm:pt>
    <dgm:pt modelId="{18715F10-310B-486E-8E40-3031736C8816}" type="parTrans" cxnId="{6839FFC5-8D0C-4862-A710-13B4A43059D0}">
      <dgm:prSet/>
      <dgm:spPr/>
      <dgm:t>
        <a:bodyPr/>
        <a:lstStyle/>
        <a:p>
          <a:endParaRPr lang="en-US"/>
        </a:p>
      </dgm:t>
    </dgm:pt>
    <dgm:pt modelId="{C9B53D97-2D91-493F-A017-DECB4C45522A}" type="sibTrans" cxnId="{6839FFC5-8D0C-4862-A710-13B4A43059D0}">
      <dgm:prSet/>
      <dgm:spPr/>
      <dgm:t>
        <a:bodyPr/>
        <a:lstStyle/>
        <a:p>
          <a:endParaRPr lang="en-US"/>
        </a:p>
      </dgm:t>
    </dgm:pt>
    <dgm:pt modelId="{A1779F08-3F92-4730-B4DF-AE62F500CE27}">
      <dgm:prSet phldr="0"/>
      <dgm:spPr/>
      <dgm:t>
        <a:bodyPr/>
        <a:lstStyle/>
        <a:p>
          <a:r>
            <a:rPr lang="en-US" b="1">
              <a:latin typeface="Aptos Display" panose="020F0302020204030204"/>
            </a:rPr>
            <a:t>May 22nd – June 11th</a:t>
          </a:r>
          <a:endParaRPr lang="en-US" b="1"/>
        </a:p>
      </dgm:t>
    </dgm:pt>
    <dgm:pt modelId="{4A4B3C96-E26B-4A8F-A819-695D826486FF}" type="parTrans" cxnId="{00BA2A3B-7671-4036-B6A8-676F1DCB9C37}">
      <dgm:prSet/>
      <dgm:spPr/>
    </dgm:pt>
    <dgm:pt modelId="{D06A7B45-6601-48DA-B12B-71B6A67FC325}" type="sibTrans" cxnId="{00BA2A3B-7671-4036-B6A8-676F1DCB9C37}">
      <dgm:prSet/>
      <dgm:spPr/>
    </dgm:pt>
    <dgm:pt modelId="{FF24E9B5-E041-44E8-B44B-0434AFB09725}">
      <dgm:prSet phldr="0"/>
      <dgm:spPr/>
      <dgm:t>
        <a:bodyPr/>
        <a:lstStyle/>
        <a:p>
          <a:pPr rtl="0"/>
          <a:r>
            <a:rPr lang="en-US" b="1">
              <a:latin typeface="Aptos Display" panose="020F0302020204030204"/>
            </a:rPr>
            <a:t>Finalize technologies and team member roles</a:t>
          </a:r>
        </a:p>
      </dgm:t>
    </dgm:pt>
    <dgm:pt modelId="{1CB31499-1BCA-4A60-A53C-3E6617CDA6AA}" type="parTrans" cxnId="{7699E408-5AB2-44BE-9A06-0E3CC00AD694}">
      <dgm:prSet/>
      <dgm:spPr/>
    </dgm:pt>
    <dgm:pt modelId="{EB999F8A-1841-4ECA-AB75-21BE1A5D992E}" type="sibTrans" cxnId="{7699E408-5AB2-44BE-9A06-0E3CC00AD694}">
      <dgm:prSet/>
      <dgm:spPr/>
    </dgm:pt>
    <dgm:pt modelId="{43608495-D90D-4109-A161-8B58B21DD3CA}">
      <dgm:prSet phldr="0"/>
      <dgm:spPr/>
      <dgm:t>
        <a:bodyPr/>
        <a:lstStyle/>
        <a:p>
          <a:pPr rtl="0"/>
          <a:r>
            <a:rPr lang="en-US" b="1">
              <a:latin typeface="Aptos Display" panose="020F0302020204030204"/>
            </a:rPr>
            <a:t>Create wiki page and personas</a:t>
          </a:r>
        </a:p>
      </dgm:t>
    </dgm:pt>
    <dgm:pt modelId="{B9430429-9E2D-469D-BCF1-48ADC6140D62}" type="parTrans" cxnId="{29346C78-CCBD-41DE-A86E-3541241C3652}">
      <dgm:prSet/>
      <dgm:spPr/>
    </dgm:pt>
    <dgm:pt modelId="{F472DA71-BB53-479B-923F-AC86E543E822}" type="sibTrans" cxnId="{29346C78-CCBD-41DE-A86E-3541241C3652}">
      <dgm:prSet/>
      <dgm:spPr/>
    </dgm:pt>
    <dgm:pt modelId="{4AE9729A-28B9-4072-A014-3B2D543E745F}">
      <dgm:prSet phldr="0"/>
      <dgm:spPr/>
      <dgm:t>
        <a:bodyPr/>
        <a:lstStyle/>
        <a:p>
          <a:pPr rtl="0"/>
          <a:r>
            <a:rPr lang="en-US" b="1">
              <a:latin typeface="Aptos Display" panose="020F0302020204030204"/>
            </a:rPr>
            <a:t>Research and define technical architecture</a:t>
          </a:r>
        </a:p>
      </dgm:t>
    </dgm:pt>
    <dgm:pt modelId="{01858113-F29C-42A4-8CED-FF72C856829E}" type="parTrans" cxnId="{9ED9CC4E-C41E-457D-A40C-B00E856474C8}">
      <dgm:prSet/>
      <dgm:spPr/>
    </dgm:pt>
    <dgm:pt modelId="{35358478-80D3-41C9-AE2F-D8324B2BC415}" type="sibTrans" cxnId="{9ED9CC4E-C41E-457D-A40C-B00E856474C8}">
      <dgm:prSet/>
      <dgm:spPr/>
    </dgm:pt>
    <dgm:pt modelId="{DD098370-7366-49A5-8143-75140E7049BE}">
      <dgm:prSet phldr="0"/>
      <dgm:spPr/>
      <dgm:t>
        <a:bodyPr/>
        <a:lstStyle/>
        <a:p>
          <a:pPr rtl="0"/>
          <a:r>
            <a:rPr lang="en-US" b="1">
              <a:latin typeface="Aptos Display" panose="020F0302020204030204"/>
            </a:rPr>
            <a:t>Create diagrams</a:t>
          </a:r>
        </a:p>
      </dgm:t>
    </dgm:pt>
    <dgm:pt modelId="{31A709FF-DD20-4329-AA90-37B2542F81C9}" type="parTrans" cxnId="{229DE865-1F81-4D82-AA84-570485D51CFE}">
      <dgm:prSet/>
      <dgm:spPr/>
    </dgm:pt>
    <dgm:pt modelId="{BF22AE8E-BDD1-4DAD-8716-45CFCFA7F971}" type="sibTrans" cxnId="{229DE865-1F81-4D82-AA84-570485D51CFE}">
      <dgm:prSet/>
      <dgm:spPr/>
    </dgm:pt>
    <dgm:pt modelId="{3EF1AB02-D980-40F3-9B22-1C578B6BF8DC}">
      <dgm:prSet phldr="0"/>
      <dgm:spPr/>
      <dgm:t>
        <a:bodyPr/>
        <a:lstStyle/>
        <a:p>
          <a:pPr rtl="0"/>
          <a:r>
            <a:rPr lang="en-US" b="1">
              <a:latin typeface="Aptos Display" panose="020F0302020204030204"/>
            </a:rPr>
            <a:t>Work on MVP, create user stories</a:t>
          </a:r>
        </a:p>
      </dgm:t>
    </dgm:pt>
    <dgm:pt modelId="{5E49BE21-1276-465A-9382-D7E5A7A9A732}" type="parTrans" cxnId="{63EAEE28-159C-479C-89B7-55138FA6E024}">
      <dgm:prSet/>
      <dgm:spPr/>
    </dgm:pt>
    <dgm:pt modelId="{850FFD8A-0B78-46C1-B64B-E8024ADA2E05}" type="sibTrans" cxnId="{63EAEE28-159C-479C-89B7-55138FA6E024}">
      <dgm:prSet/>
      <dgm:spPr/>
    </dgm:pt>
    <dgm:pt modelId="{FC6941D5-E7CF-4EF8-BCAC-A9246B458CC6}">
      <dgm:prSet phldr="0"/>
      <dgm:spPr/>
      <dgm:t>
        <a:bodyPr/>
        <a:lstStyle/>
        <a:p>
          <a:pPr rtl="0"/>
          <a:r>
            <a:rPr lang="en-US" b="1">
              <a:latin typeface="Aptos Display" panose="020F0302020204030204"/>
            </a:rPr>
            <a:t>Establish base components</a:t>
          </a:r>
        </a:p>
      </dgm:t>
    </dgm:pt>
    <dgm:pt modelId="{EAA051CD-2F52-43BC-A63B-D0C3FF445325}" type="parTrans" cxnId="{11A05AAC-3DFF-4048-83DC-4ED9DAE0D933}">
      <dgm:prSet/>
      <dgm:spPr/>
    </dgm:pt>
    <dgm:pt modelId="{67C27289-4DF7-45B2-A04C-630F4E62EF7C}" type="sibTrans" cxnId="{11A05AAC-3DFF-4048-83DC-4ED9DAE0D933}">
      <dgm:prSet/>
      <dgm:spPr/>
    </dgm:pt>
    <dgm:pt modelId="{B53F9C67-1705-4F44-A115-5C70C250DAE8}">
      <dgm:prSet phldr="0"/>
      <dgm:spPr/>
      <dgm:t>
        <a:bodyPr/>
        <a:lstStyle/>
        <a:p>
          <a:pPr rtl="0"/>
          <a:r>
            <a:rPr lang="en-US" b="1">
              <a:latin typeface="Aptos Display" panose="020F0302020204030204"/>
            </a:rPr>
            <a:t>Analyze performance metrics</a:t>
          </a:r>
        </a:p>
      </dgm:t>
    </dgm:pt>
    <dgm:pt modelId="{0F2AD90F-4A38-40C6-BFDE-FE5FE43A31D3}" type="parTrans" cxnId="{2F221801-9FEB-433F-B9FC-4D6D0B85BFC7}">
      <dgm:prSet/>
      <dgm:spPr/>
    </dgm:pt>
    <dgm:pt modelId="{6E9D4B80-ECB2-4429-A29D-64A79007A89B}" type="sibTrans" cxnId="{2F221801-9FEB-433F-B9FC-4D6D0B85BFC7}">
      <dgm:prSet/>
      <dgm:spPr/>
    </dgm:pt>
    <dgm:pt modelId="{96DDB60F-07EC-4D2E-8000-6702C1759E77}">
      <dgm:prSet phldr="0"/>
      <dgm:spPr/>
      <dgm:t>
        <a:bodyPr/>
        <a:lstStyle/>
        <a:p>
          <a:pPr rtl="0"/>
          <a:r>
            <a:rPr lang="en-US" b="1">
              <a:latin typeface="Aptos Display" panose="020F0302020204030204"/>
            </a:rPr>
            <a:t>Finalize technical paper</a:t>
          </a:r>
        </a:p>
      </dgm:t>
    </dgm:pt>
    <dgm:pt modelId="{051EDCA2-C0B6-4D8A-9B70-309149CC0A76}" type="parTrans" cxnId="{4C57013C-9F0D-4203-9D75-C4F3A6A263AE}">
      <dgm:prSet/>
      <dgm:spPr/>
    </dgm:pt>
    <dgm:pt modelId="{CE3B5D86-8998-4857-AD69-C449A57F1065}" type="sibTrans" cxnId="{4C57013C-9F0D-4203-9D75-C4F3A6A263AE}">
      <dgm:prSet/>
      <dgm:spPr/>
    </dgm:pt>
    <dgm:pt modelId="{BE67B3D5-44AA-4A6F-AEEB-4DDFF3095C0F}">
      <dgm:prSet phldr="0"/>
      <dgm:spPr/>
      <dgm:t>
        <a:bodyPr/>
        <a:lstStyle/>
        <a:p>
          <a:pPr rtl="0"/>
          <a:r>
            <a:rPr lang="en-US" b="1">
              <a:latin typeface="Aptos Display" panose="020F0302020204030204"/>
            </a:rPr>
            <a:t>Complete project demo</a:t>
          </a:r>
        </a:p>
      </dgm:t>
    </dgm:pt>
    <dgm:pt modelId="{CD656BCD-835F-43A9-8472-8F1DAAD1F5F1}" type="parTrans" cxnId="{75B08215-7D63-4FF9-A9DB-F00A1EE430F0}">
      <dgm:prSet/>
      <dgm:spPr/>
    </dgm:pt>
    <dgm:pt modelId="{B625BBF2-218C-41F7-914E-04F6A45BC272}" type="sibTrans" cxnId="{75B08215-7D63-4FF9-A9DB-F00A1EE430F0}">
      <dgm:prSet/>
      <dgm:spPr/>
    </dgm:pt>
    <dgm:pt modelId="{9B97ABEC-C556-4D1E-BF05-76C909292BE4}">
      <dgm:prSet phldr="0"/>
      <dgm:spPr/>
      <dgm:t>
        <a:bodyPr/>
        <a:lstStyle/>
        <a:p>
          <a:pPr rtl="0"/>
          <a:r>
            <a:rPr lang="en-US" b="1">
              <a:latin typeface="Aptos Display" panose="020F0302020204030204"/>
            </a:rPr>
            <a:t>Complete deployment and installation manual</a:t>
          </a:r>
        </a:p>
      </dgm:t>
    </dgm:pt>
    <dgm:pt modelId="{DD60D4FD-7C2C-491C-9214-458BC0C4E610}" type="parTrans" cxnId="{75A2E4E3-B0B0-4702-A6B8-BD15570FDF49}">
      <dgm:prSet/>
      <dgm:spPr/>
    </dgm:pt>
    <dgm:pt modelId="{A8DB38E6-3C09-4E30-8F50-04CFD69D5630}" type="sibTrans" cxnId="{75A2E4E3-B0B0-4702-A6B8-BD15570FDF49}">
      <dgm:prSet/>
      <dgm:spPr/>
    </dgm:pt>
    <dgm:pt modelId="{C8C41B17-8DB7-4C69-9367-F6752A879C07}" type="pres">
      <dgm:prSet presAssocID="{A605D3DF-956B-4A2B-95C7-5720FEF05B4A}" presName="Name0" presStyleCnt="0">
        <dgm:presLayoutVars>
          <dgm:animLvl val="lvl"/>
          <dgm:resizeHandles val="exact"/>
        </dgm:presLayoutVars>
      </dgm:prSet>
      <dgm:spPr/>
    </dgm:pt>
    <dgm:pt modelId="{F6E0F181-6868-4E91-8521-6316F804ADF9}" type="pres">
      <dgm:prSet presAssocID="{F1242F6A-2412-450A-A8D6-791EA309ACE2}" presName="composite" presStyleCnt="0"/>
      <dgm:spPr/>
    </dgm:pt>
    <dgm:pt modelId="{9C2D0871-8306-4503-AAD7-D7127ABE2DF6}" type="pres">
      <dgm:prSet presAssocID="{F1242F6A-2412-450A-A8D6-791EA309ACE2}" presName="L" presStyleLbl="solidFgAcc1" presStyleIdx="0" presStyleCnt="3">
        <dgm:presLayoutVars>
          <dgm:chMax val="0"/>
          <dgm:chPref val="0"/>
        </dgm:presLayoutVars>
      </dgm:prSet>
      <dgm:spPr/>
    </dgm:pt>
    <dgm:pt modelId="{6B21BEE5-CF6F-4076-B73D-7862EC330F4F}" type="pres">
      <dgm:prSet presAssocID="{F1242F6A-2412-450A-A8D6-791EA309ACE2}" presName="parTx" presStyleLbl="alignNode1" presStyleIdx="0" presStyleCnt="3">
        <dgm:presLayoutVars>
          <dgm:chMax val="0"/>
          <dgm:chPref val="0"/>
          <dgm:bulletEnabled val="1"/>
        </dgm:presLayoutVars>
      </dgm:prSet>
      <dgm:spPr/>
    </dgm:pt>
    <dgm:pt modelId="{78A3B3D4-436E-4196-855F-FD4180A0838F}" type="pres">
      <dgm:prSet presAssocID="{F1242F6A-2412-450A-A8D6-791EA309ACE2}" presName="desTx" presStyleLbl="revTx" presStyleIdx="0" presStyleCnt="3">
        <dgm:presLayoutVars>
          <dgm:chMax val="0"/>
          <dgm:chPref val="0"/>
          <dgm:bulletEnabled val="1"/>
        </dgm:presLayoutVars>
      </dgm:prSet>
      <dgm:spPr/>
    </dgm:pt>
    <dgm:pt modelId="{91E2CEF1-6163-468D-9195-3434FBCDB386}" type="pres">
      <dgm:prSet presAssocID="{F1242F6A-2412-450A-A8D6-791EA309ACE2}" presName="EmptyPlaceHolder" presStyleCnt="0"/>
      <dgm:spPr/>
    </dgm:pt>
    <dgm:pt modelId="{70BA2951-32AB-4418-AFB7-4C69CF9FC73C}" type="pres">
      <dgm:prSet presAssocID="{CDCF5B3D-4B7B-4A23-B762-1BE72E6B0445}" presName="space" presStyleCnt="0"/>
      <dgm:spPr/>
    </dgm:pt>
    <dgm:pt modelId="{9213ABE5-A011-42D1-8798-4964F51013A3}" type="pres">
      <dgm:prSet presAssocID="{EAC29C09-021F-4E4B-8450-DEB9FB34FA00}" presName="composite" presStyleCnt="0"/>
      <dgm:spPr/>
    </dgm:pt>
    <dgm:pt modelId="{ACF5EFD4-F291-4B51-B626-08203AC07B04}" type="pres">
      <dgm:prSet presAssocID="{EAC29C09-021F-4E4B-8450-DEB9FB34FA00}" presName="L" presStyleLbl="solidFgAcc1" presStyleIdx="1" presStyleCnt="3">
        <dgm:presLayoutVars>
          <dgm:chMax val="0"/>
          <dgm:chPref val="0"/>
        </dgm:presLayoutVars>
      </dgm:prSet>
      <dgm:spPr/>
    </dgm:pt>
    <dgm:pt modelId="{3DFC4C6E-E931-434C-947A-D4A6A90A671D}" type="pres">
      <dgm:prSet presAssocID="{EAC29C09-021F-4E4B-8450-DEB9FB34FA00}" presName="parTx" presStyleLbl="alignNode1" presStyleIdx="1" presStyleCnt="3">
        <dgm:presLayoutVars>
          <dgm:chMax val="0"/>
          <dgm:chPref val="0"/>
          <dgm:bulletEnabled val="1"/>
        </dgm:presLayoutVars>
      </dgm:prSet>
      <dgm:spPr/>
    </dgm:pt>
    <dgm:pt modelId="{0A8C247F-7F85-44B6-B13B-9454BBB6278E}" type="pres">
      <dgm:prSet presAssocID="{EAC29C09-021F-4E4B-8450-DEB9FB34FA00}" presName="desTx" presStyleLbl="revTx" presStyleIdx="1" presStyleCnt="3">
        <dgm:presLayoutVars>
          <dgm:chMax val="0"/>
          <dgm:chPref val="0"/>
          <dgm:bulletEnabled val="1"/>
        </dgm:presLayoutVars>
      </dgm:prSet>
      <dgm:spPr/>
    </dgm:pt>
    <dgm:pt modelId="{9B53584D-4C2D-4A94-BC43-2128B048DEC4}" type="pres">
      <dgm:prSet presAssocID="{EAC29C09-021F-4E4B-8450-DEB9FB34FA00}" presName="EmptyPlaceHolder" presStyleCnt="0"/>
      <dgm:spPr/>
    </dgm:pt>
    <dgm:pt modelId="{3EAD9893-F2B5-40E2-AFEE-2DE10CBBC5B4}" type="pres">
      <dgm:prSet presAssocID="{F0C034CD-DB01-4E70-951F-639683AC5099}" presName="space" presStyleCnt="0"/>
      <dgm:spPr/>
    </dgm:pt>
    <dgm:pt modelId="{BD6A6A53-A341-45C4-9E54-67EE696436D7}" type="pres">
      <dgm:prSet presAssocID="{C2EE84CB-B9D3-4C4B-8D7E-B097F4EE4814}" presName="composite" presStyleCnt="0"/>
      <dgm:spPr/>
    </dgm:pt>
    <dgm:pt modelId="{FA3C8421-6E5C-4535-AE53-D752DD67004C}" type="pres">
      <dgm:prSet presAssocID="{C2EE84CB-B9D3-4C4B-8D7E-B097F4EE4814}" presName="L" presStyleLbl="solidFgAcc1" presStyleIdx="2" presStyleCnt="3">
        <dgm:presLayoutVars>
          <dgm:chMax val="0"/>
          <dgm:chPref val="0"/>
        </dgm:presLayoutVars>
      </dgm:prSet>
      <dgm:spPr/>
    </dgm:pt>
    <dgm:pt modelId="{A4F274AB-FB2A-49C4-92CC-B4854D152197}" type="pres">
      <dgm:prSet presAssocID="{C2EE84CB-B9D3-4C4B-8D7E-B097F4EE4814}" presName="parTx" presStyleLbl="alignNode1" presStyleIdx="2" presStyleCnt="3">
        <dgm:presLayoutVars>
          <dgm:chMax val="0"/>
          <dgm:chPref val="0"/>
          <dgm:bulletEnabled val="1"/>
        </dgm:presLayoutVars>
      </dgm:prSet>
      <dgm:spPr/>
    </dgm:pt>
    <dgm:pt modelId="{3306B802-89A1-4E1E-9184-D9145BEA7102}" type="pres">
      <dgm:prSet presAssocID="{C2EE84CB-B9D3-4C4B-8D7E-B097F4EE4814}" presName="desTx" presStyleLbl="revTx" presStyleIdx="2" presStyleCnt="3">
        <dgm:presLayoutVars>
          <dgm:chMax val="0"/>
          <dgm:chPref val="0"/>
          <dgm:bulletEnabled val="1"/>
        </dgm:presLayoutVars>
      </dgm:prSet>
      <dgm:spPr/>
    </dgm:pt>
    <dgm:pt modelId="{BF2579F8-9C2C-4851-A3B3-8097263794DE}" type="pres">
      <dgm:prSet presAssocID="{C2EE84CB-B9D3-4C4B-8D7E-B097F4EE4814}" presName="EmptyPlaceHolder" presStyleCnt="0"/>
      <dgm:spPr/>
    </dgm:pt>
  </dgm:ptLst>
  <dgm:cxnLst>
    <dgm:cxn modelId="{2F221801-9FEB-433F-B9FC-4D6D0B85BFC7}" srcId="{EAC29C09-021F-4E4B-8450-DEB9FB34FA00}" destId="{B53F9C67-1705-4F44-A115-5C70C250DAE8}" srcOrd="4" destOrd="0" parTransId="{0F2AD90F-4A38-40C6-BFDE-FE5FE43A31D3}" sibTransId="{6E9D4B80-ECB2-4429-A29D-64A79007A89B}"/>
    <dgm:cxn modelId="{FB02DF01-6FAC-441B-A7A2-DBA0BECDFA89}" type="presOf" srcId="{43608495-D90D-4109-A161-8B58B21DD3CA}" destId="{78A3B3D4-436E-4196-855F-FD4180A0838F}" srcOrd="0" destOrd="3" presId="urn:microsoft.com/office/officeart/2016/7/layout/AccentHomeChevronProcess"/>
    <dgm:cxn modelId="{A496A902-183B-44DB-88C5-C86A8E357C2B}" type="presOf" srcId="{DC48DC1A-4C5A-4604-A5D0-D1B807FBB0B8}" destId="{78A3B3D4-436E-4196-855F-FD4180A0838F}" srcOrd="0" destOrd="1" presId="urn:microsoft.com/office/officeart/2016/7/layout/AccentHomeChevronProcess"/>
    <dgm:cxn modelId="{7699E408-5AB2-44BE-9A06-0E3CC00AD694}" srcId="{F1242F6A-2412-450A-A8D6-791EA309ACE2}" destId="{FF24E9B5-E041-44E8-B44B-0434AFB09725}" srcOrd="2" destOrd="0" parTransId="{1CB31499-1BCA-4A60-A53C-3E6617CDA6AA}" sibTransId="{EB999F8A-1841-4ECA-AB75-21BE1A5D992E}"/>
    <dgm:cxn modelId="{75B08215-7D63-4FF9-A9DB-F00A1EE430F0}" srcId="{C2EE84CB-B9D3-4C4B-8D7E-B097F4EE4814}" destId="{BE67B3D5-44AA-4A6F-AEEB-4DDFF3095C0F}" srcOrd="2" destOrd="0" parTransId="{CD656BCD-835F-43A9-8472-8F1DAAD1F5F1}" sibTransId="{B625BBF2-218C-41F7-914E-04F6A45BC272}"/>
    <dgm:cxn modelId="{0691F823-3C2E-47CF-8B5F-C16BCD48AA4E}" type="presOf" srcId="{3EF1AB02-D980-40F3-9B22-1C578B6BF8DC}" destId="{0A8C247F-7F85-44B6-B13B-9454BBB6278E}" srcOrd="0" destOrd="2" presId="urn:microsoft.com/office/officeart/2016/7/layout/AccentHomeChevronProcess"/>
    <dgm:cxn modelId="{63EAEE28-159C-479C-89B7-55138FA6E024}" srcId="{EAC29C09-021F-4E4B-8450-DEB9FB34FA00}" destId="{3EF1AB02-D980-40F3-9B22-1C578B6BF8DC}" srcOrd="2" destOrd="0" parTransId="{5E49BE21-1276-465A-9382-D7E5A7A9A732}" sibTransId="{850FFD8A-0B78-46C1-B64B-E8024ADA2E05}"/>
    <dgm:cxn modelId="{8BA2282F-9465-427E-B99B-39B601AA2E50}" type="presOf" srcId="{96DDB60F-07EC-4D2E-8000-6702C1759E77}" destId="{3306B802-89A1-4E1E-9184-D9145BEA7102}" srcOrd="0" destOrd="1" presId="urn:microsoft.com/office/officeart/2016/7/layout/AccentHomeChevronProcess"/>
    <dgm:cxn modelId="{CF830235-04CE-4724-A435-E124E627EA07}" srcId="{A605D3DF-956B-4A2B-95C7-5720FEF05B4A}" destId="{F1242F6A-2412-450A-A8D6-791EA309ACE2}" srcOrd="0" destOrd="0" parTransId="{D14E0820-2DD3-4995-A912-B0757815D6F8}" sibTransId="{CDCF5B3D-4B7B-4A23-B762-1BE72E6B0445}"/>
    <dgm:cxn modelId="{00BA2A3B-7671-4036-B6A8-676F1DCB9C37}" srcId="{F1242F6A-2412-450A-A8D6-791EA309ACE2}" destId="{A1779F08-3F92-4730-B4DF-AE62F500CE27}" srcOrd="0" destOrd="0" parTransId="{4A4B3C96-E26B-4A8F-A819-695D826486FF}" sibTransId="{D06A7B45-6601-48DA-B12B-71B6A67FC325}"/>
    <dgm:cxn modelId="{4C57013C-9F0D-4203-9D75-C4F3A6A263AE}" srcId="{C2EE84CB-B9D3-4C4B-8D7E-B097F4EE4814}" destId="{96DDB60F-07EC-4D2E-8000-6702C1759E77}" srcOrd="1" destOrd="0" parTransId="{051EDCA2-C0B6-4D8A-9B70-309149CC0A76}" sibTransId="{CE3B5D86-8998-4857-AD69-C449A57F1065}"/>
    <dgm:cxn modelId="{6880FA46-3757-40B5-8487-0D647A1E007F}" type="presOf" srcId="{8101A445-FA6C-4C83-A043-334229746346}" destId="{3306B802-89A1-4E1E-9184-D9145BEA7102}" srcOrd="0" destOrd="0" presId="urn:microsoft.com/office/officeart/2016/7/layout/AccentHomeChevronProcess"/>
    <dgm:cxn modelId="{0F64AA4D-6A17-4D0A-B4C6-B8CE553C09C6}" type="presOf" srcId="{A1779F08-3F92-4730-B4DF-AE62F500CE27}" destId="{78A3B3D4-436E-4196-855F-FD4180A0838F}" srcOrd="0" destOrd="0" presId="urn:microsoft.com/office/officeart/2016/7/layout/AccentHomeChevronProcess"/>
    <dgm:cxn modelId="{21D16B4E-11F8-4336-8274-5C2CFE2B024A}" type="presOf" srcId="{F1242F6A-2412-450A-A8D6-791EA309ACE2}" destId="{6B21BEE5-CF6F-4076-B73D-7862EC330F4F}" srcOrd="0" destOrd="0" presId="urn:microsoft.com/office/officeart/2016/7/layout/AccentHomeChevronProcess"/>
    <dgm:cxn modelId="{9ED9CC4E-C41E-457D-A40C-B00E856474C8}" srcId="{F1242F6A-2412-450A-A8D6-791EA309ACE2}" destId="{4AE9729A-28B9-4072-A014-3B2D543E745F}" srcOrd="4" destOrd="0" parTransId="{01858113-F29C-42A4-8CED-FF72C856829E}" sibTransId="{35358478-80D3-41C9-AE2F-D8324B2BC415}"/>
    <dgm:cxn modelId="{67F0F251-56AA-4E9A-96FE-0C3F4C4C3F6B}" type="presOf" srcId="{A605D3DF-956B-4A2B-95C7-5720FEF05B4A}" destId="{C8C41B17-8DB7-4C69-9367-F6752A879C07}" srcOrd="0" destOrd="0" presId="urn:microsoft.com/office/officeart/2016/7/layout/AccentHomeChevronProcess"/>
    <dgm:cxn modelId="{229DE865-1F81-4D82-AA84-570485D51CFE}" srcId="{EAC29C09-021F-4E4B-8450-DEB9FB34FA00}" destId="{DD098370-7366-49A5-8143-75140E7049BE}" srcOrd="1" destOrd="0" parTransId="{31A709FF-DD20-4329-AA90-37B2542F81C9}" sibTransId="{BF22AE8E-BDD1-4DAD-8716-45CFCFA7F971}"/>
    <dgm:cxn modelId="{29346C78-CCBD-41DE-A86E-3541241C3652}" srcId="{F1242F6A-2412-450A-A8D6-791EA309ACE2}" destId="{43608495-D90D-4109-A161-8B58B21DD3CA}" srcOrd="3" destOrd="0" parTransId="{B9430429-9E2D-469D-BCF1-48ADC6140D62}" sibTransId="{F472DA71-BB53-479B-923F-AC86E543E822}"/>
    <dgm:cxn modelId="{62C19F79-6599-483E-85D3-D1CB7BC7A840}" type="presOf" srcId="{EAC29C09-021F-4E4B-8450-DEB9FB34FA00}" destId="{3DFC4C6E-E931-434C-947A-D4A6A90A671D}" srcOrd="0" destOrd="0" presId="urn:microsoft.com/office/officeart/2016/7/layout/AccentHomeChevronProcess"/>
    <dgm:cxn modelId="{50525B7E-2885-42A7-B800-4795AA6D7E07}" srcId="{F1242F6A-2412-450A-A8D6-791EA309ACE2}" destId="{DC48DC1A-4C5A-4604-A5D0-D1B807FBB0B8}" srcOrd="1" destOrd="0" parTransId="{5845E793-16B5-4D48-9646-109239398B06}" sibTransId="{72B3619B-E4C4-442E-8320-D7445E448C10}"/>
    <dgm:cxn modelId="{79B10689-83C2-4037-81A1-15490FC1C5A8}" type="presOf" srcId="{9B97ABEC-C556-4D1E-BF05-76C909292BE4}" destId="{3306B802-89A1-4E1E-9184-D9145BEA7102}" srcOrd="0" destOrd="3" presId="urn:microsoft.com/office/officeart/2016/7/layout/AccentHomeChevronProcess"/>
    <dgm:cxn modelId="{9320C191-23C1-4122-BDD0-945162E85F46}" type="presOf" srcId="{FF24E9B5-E041-44E8-B44B-0434AFB09725}" destId="{78A3B3D4-436E-4196-855F-FD4180A0838F}" srcOrd="0" destOrd="2" presId="urn:microsoft.com/office/officeart/2016/7/layout/AccentHomeChevronProcess"/>
    <dgm:cxn modelId="{4D803394-499D-4EFB-9695-838B2994442D}" type="presOf" srcId="{DD098370-7366-49A5-8143-75140E7049BE}" destId="{0A8C247F-7F85-44B6-B13B-9454BBB6278E}" srcOrd="0" destOrd="1" presId="urn:microsoft.com/office/officeart/2016/7/layout/AccentHomeChevronProcess"/>
    <dgm:cxn modelId="{38E1EC9D-1C50-4FE6-96A2-C8E00D4A6810}" srcId="{A605D3DF-956B-4A2B-95C7-5720FEF05B4A}" destId="{C2EE84CB-B9D3-4C4B-8D7E-B097F4EE4814}" srcOrd="2" destOrd="0" parTransId="{8EE6BCB6-1A6E-4A40-97A2-F0292F8FE26A}" sibTransId="{91DECF04-514C-4D05-BBFB-7C9AA8D2B464}"/>
    <dgm:cxn modelId="{11A05AAC-3DFF-4048-83DC-4ED9DAE0D933}" srcId="{EAC29C09-021F-4E4B-8450-DEB9FB34FA00}" destId="{FC6941D5-E7CF-4EF8-BCAC-A9246B458CC6}" srcOrd="3" destOrd="0" parTransId="{EAA051CD-2F52-43BC-A63B-D0C3FF445325}" sibTransId="{67C27289-4DF7-45B2-A04C-630F4E62EF7C}"/>
    <dgm:cxn modelId="{8C6E0AB2-9FEE-483D-B905-8837B5D79B30}" type="presOf" srcId="{D1802949-44CB-435F-8E0A-86701C8900DB}" destId="{0A8C247F-7F85-44B6-B13B-9454BBB6278E}" srcOrd="0" destOrd="0" presId="urn:microsoft.com/office/officeart/2016/7/layout/AccentHomeChevronProcess"/>
    <dgm:cxn modelId="{8208B4BD-B1B3-4D90-B326-50A51B6298D5}" type="presOf" srcId="{C2EE84CB-B9D3-4C4B-8D7E-B097F4EE4814}" destId="{A4F274AB-FB2A-49C4-92CC-B4854D152197}" srcOrd="0" destOrd="0" presId="urn:microsoft.com/office/officeart/2016/7/layout/AccentHomeChevronProcess"/>
    <dgm:cxn modelId="{09B0B3C0-F8AA-44D0-A4D9-191C1E5C7FEA}" type="presOf" srcId="{FC6941D5-E7CF-4EF8-BCAC-A9246B458CC6}" destId="{0A8C247F-7F85-44B6-B13B-9454BBB6278E}" srcOrd="0" destOrd="3" presId="urn:microsoft.com/office/officeart/2016/7/layout/AccentHomeChevronProcess"/>
    <dgm:cxn modelId="{C6BECEC3-D7C1-4FAC-919C-0CF66D801770}" type="presOf" srcId="{4AE9729A-28B9-4072-A014-3B2D543E745F}" destId="{78A3B3D4-436E-4196-855F-FD4180A0838F}" srcOrd="0" destOrd="4" presId="urn:microsoft.com/office/officeart/2016/7/layout/AccentHomeChevronProcess"/>
    <dgm:cxn modelId="{6839FFC5-8D0C-4862-A710-13B4A43059D0}" srcId="{C2EE84CB-B9D3-4C4B-8D7E-B097F4EE4814}" destId="{8101A445-FA6C-4C83-A043-334229746346}" srcOrd="0" destOrd="0" parTransId="{18715F10-310B-486E-8E40-3031736C8816}" sibTransId="{C9B53D97-2D91-493F-A017-DECB4C45522A}"/>
    <dgm:cxn modelId="{4E2280D4-48D5-439A-8336-ADF0161752B8}" type="presOf" srcId="{B53F9C67-1705-4F44-A115-5C70C250DAE8}" destId="{0A8C247F-7F85-44B6-B13B-9454BBB6278E}" srcOrd="0" destOrd="4" presId="urn:microsoft.com/office/officeart/2016/7/layout/AccentHomeChevronProcess"/>
    <dgm:cxn modelId="{75A2E4E3-B0B0-4702-A6B8-BD15570FDF49}" srcId="{C2EE84CB-B9D3-4C4B-8D7E-B097F4EE4814}" destId="{9B97ABEC-C556-4D1E-BF05-76C909292BE4}" srcOrd="3" destOrd="0" parTransId="{DD60D4FD-7C2C-491C-9214-458BC0C4E610}" sibTransId="{A8DB38E6-3C09-4E30-8F50-04CFD69D5630}"/>
    <dgm:cxn modelId="{7730FCEF-472D-47F9-BD5A-FAAF243CF512}" srcId="{EAC29C09-021F-4E4B-8450-DEB9FB34FA00}" destId="{D1802949-44CB-435F-8E0A-86701C8900DB}" srcOrd="0" destOrd="0" parTransId="{6EC5EE73-0F01-4E89-BEDC-ED2D6DFD0564}" sibTransId="{25F4E7F4-D1E0-43AD-A1ED-886C1282690F}"/>
    <dgm:cxn modelId="{C2D938F3-DC52-4184-83D7-82611327319A}" srcId="{A605D3DF-956B-4A2B-95C7-5720FEF05B4A}" destId="{EAC29C09-021F-4E4B-8450-DEB9FB34FA00}" srcOrd="1" destOrd="0" parTransId="{C17C9E59-E86B-4C5D-A3DA-B00D678F5896}" sibTransId="{F0C034CD-DB01-4E70-951F-639683AC5099}"/>
    <dgm:cxn modelId="{339B63F6-FF88-4818-A9A8-C53824C8FDC4}" type="presOf" srcId="{BE67B3D5-44AA-4A6F-AEEB-4DDFF3095C0F}" destId="{3306B802-89A1-4E1E-9184-D9145BEA7102}" srcOrd="0" destOrd="2" presId="urn:microsoft.com/office/officeart/2016/7/layout/AccentHomeChevronProcess"/>
    <dgm:cxn modelId="{90DD707B-045B-405A-8694-1D23DB79AC54}" type="presParOf" srcId="{C8C41B17-8DB7-4C69-9367-F6752A879C07}" destId="{F6E0F181-6868-4E91-8521-6316F804ADF9}" srcOrd="0" destOrd="0" presId="urn:microsoft.com/office/officeart/2016/7/layout/AccentHomeChevronProcess"/>
    <dgm:cxn modelId="{165387B0-068D-4AD2-9619-CBDEE0E7D8D9}" type="presParOf" srcId="{F6E0F181-6868-4E91-8521-6316F804ADF9}" destId="{9C2D0871-8306-4503-AAD7-D7127ABE2DF6}" srcOrd="0" destOrd="0" presId="urn:microsoft.com/office/officeart/2016/7/layout/AccentHomeChevronProcess"/>
    <dgm:cxn modelId="{50226328-DB89-4173-B116-788C4382FAA7}" type="presParOf" srcId="{F6E0F181-6868-4E91-8521-6316F804ADF9}" destId="{6B21BEE5-CF6F-4076-B73D-7862EC330F4F}" srcOrd="1" destOrd="0" presId="urn:microsoft.com/office/officeart/2016/7/layout/AccentHomeChevronProcess"/>
    <dgm:cxn modelId="{41341A3A-4302-49FC-9D1A-599C7B65E0E9}" type="presParOf" srcId="{F6E0F181-6868-4E91-8521-6316F804ADF9}" destId="{78A3B3D4-436E-4196-855F-FD4180A0838F}" srcOrd="2" destOrd="0" presId="urn:microsoft.com/office/officeart/2016/7/layout/AccentHomeChevronProcess"/>
    <dgm:cxn modelId="{E82F5CD8-67DF-4BD4-970C-CFC69289D5FF}" type="presParOf" srcId="{F6E0F181-6868-4E91-8521-6316F804ADF9}" destId="{91E2CEF1-6163-468D-9195-3434FBCDB386}" srcOrd="3" destOrd="0" presId="urn:microsoft.com/office/officeart/2016/7/layout/AccentHomeChevronProcess"/>
    <dgm:cxn modelId="{7AB06CC2-B729-4AE7-902F-9B6AC2EA2335}" type="presParOf" srcId="{C8C41B17-8DB7-4C69-9367-F6752A879C07}" destId="{70BA2951-32AB-4418-AFB7-4C69CF9FC73C}" srcOrd="1" destOrd="0" presId="urn:microsoft.com/office/officeart/2016/7/layout/AccentHomeChevronProcess"/>
    <dgm:cxn modelId="{50A15531-903F-4FEB-BC3F-B15F30757375}" type="presParOf" srcId="{C8C41B17-8DB7-4C69-9367-F6752A879C07}" destId="{9213ABE5-A011-42D1-8798-4964F51013A3}" srcOrd="2" destOrd="0" presId="urn:microsoft.com/office/officeart/2016/7/layout/AccentHomeChevronProcess"/>
    <dgm:cxn modelId="{C4E080E6-5600-48DD-AF2B-95D5B6CA1504}" type="presParOf" srcId="{9213ABE5-A011-42D1-8798-4964F51013A3}" destId="{ACF5EFD4-F291-4B51-B626-08203AC07B04}" srcOrd="0" destOrd="0" presId="urn:microsoft.com/office/officeart/2016/7/layout/AccentHomeChevronProcess"/>
    <dgm:cxn modelId="{62A9697B-3282-4D9C-BAFF-98045A7FF9F2}" type="presParOf" srcId="{9213ABE5-A011-42D1-8798-4964F51013A3}" destId="{3DFC4C6E-E931-434C-947A-D4A6A90A671D}" srcOrd="1" destOrd="0" presId="urn:microsoft.com/office/officeart/2016/7/layout/AccentHomeChevronProcess"/>
    <dgm:cxn modelId="{28476825-7B5F-412D-B106-3699FC644094}" type="presParOf" srcId="{9213ABE5-A011-42D1-8798-4964F51013A3}" destId="{0A8C247F-7F85-44B6-B13B-9454BBB6278E}" srcOrd="2" destOrd="0" presId="urn:microsoft.com/office/officeart/2016/7/layout/AccentHomeChevronProcess"/>
    <dgm:cxn modelId="{F60FB788-7D38-47D9-95ED-9F7904240CB1}" type="presParOf" srcId="{9213ABE5-A011-42D1-8798-4964F51013A3}" destId="{9B53584D-4C2D-4A94-BC43-2128B048DEC4}" srcOrd="3" destOrd="0" presId="urn:microsoft.com/office/officeart/2016/7/layout/AccentHomeChevronProcess"/>
    <dgm:cxn modelId="{77D3324D-B44A-410B-8851-03716921E31B}" type="presParOf" srcId="{C8C41B17-8DB7-4C69-9367-F6752A879C07}" destId="{3EAD9893-F2B5-40E2-AFEE-2DE10CBBC5B4}" srcOrd="3" destOrd="0" presId="urn:microsoft.com/office/officeart/2016/7/layout/AccentHomeChevronProcess"/>
    <dgm:cxn modelId="{ABA1E8D9-5076-4F57-8DD9-4FC8FF6BC04B}" type="presParOf" srcId="{C8C41B17-8DB7-4C69-9367-F6752A879C07}" destId="{BD6A6A53-A341-45C4-9E54-67EE696436D7}" srcOrd="4" destOrd="0" presId="urn:microsoft.com/office/officeart/2016/7/layout/AccentHomeChevronProcess"/>
    <dgm:cxn modelId="{3B56E3AE-FEBB-4D4F-87F4-AFCCE11B0D6E}" type="presParOf" srcId="{BD6A6A53-A341-45C4-9E54-67EE696436D7}" destId="{FA3C8421-6E5C-4535-AE53-D752DD67004C}" srcOrd="0" destOrd="0" presId="urn:microsoft.com/office/officeart/2016/7/layout/AccentHomeChevronProcess"/>
    <dgm:cxn modelId="{8956EE14-278D-47AE-B35C-E138A4F47AB8}" type="presParOf" srcId="{BD6A6A53-A341-45C4-9E54-67EE696436D7}" destId="{A4F274AB-FB2A-49C4-92CC-B4854D152197}" srcOrd="1" destOrd="0" presId="urn:microsoft.com/office/officeart/2016/7/layout/AccentHomeChevronProcess"/>
    <dgm:cxn modelId="{964069EE-9237-435F-AEA7-587228812BF9}" type="presParOf" srcId="{BD6A6A53-A341-45C4-9E54-67EE696436D7}" destId="{3306B802-89A1-4E1E-9184-D9145BEA7102}" srcOrd="2" destOrd="0" presId="urn:microsoft.com/office/officeart/2016/7/layout/AccentHomeChevronProcess"/>
    <dgm:cxn modelId="{7A8B9389-3064-41FE-9040-21D2C8A9BBF3}" type="presParOf" srcId="{BD6A6A53-A341-45C4-9E54-67EE696436D7}" destId="{BF2579F8-9C2C-4851-A3B3-8097263794D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5F4E5-9D4F-4A53-95EE-EE38A2A3E5F1}">
      <dsp:nvSpPr>
        <dsp:cNvPr id="0" name=""/>
        <dsp:cNvSpPr/>
      </dsp:nvSpPr>
      <dsp:spPr>
        <a:xfrm>
          <a:off x="0" y="0"/>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66EB48-FCF7-4BBC-AC73-E25C72FC196C}">
      <dsp:nvSpPr>
        <dsp:cNvPr id="0" name=""/>
        <dsp:cNvSpPr/>
      </dsp:nvSpPr>
      <dsp:spPr>
        <a:xfrm>
          <a:off x="0" y="0"/>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Problem Statement</a:t>
          </a:r>
        </a:p>
      </dsp:txBody>
      <dsp:txXfrm>
        <a:off x="0" y="0"/>
        <a:ext cx="5221224" cy="653796"/>
      </dsp:txXfrm>
    </dsp:sp>
    <dsp:sp modelId="{BDD22AC8-2BE2-455D-95CB-B07D3E5F8D23}">
      <dsp:nvSpPr>
        <dsp:cNvPr id="0" name=""/>
        <dsp:cNvSpPr/>
      </dsp:nvSpPr>
      <dsp:spPr>
        <a:xfrm>
          <a:off x="0" y="653796"/>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7D69F8-BCF2-4FBE-A14D-5F518E8C61EC}">
      <dsp:nvSpPr>
        <dsp:cNvPr id="0" name=""/>
        <dsp:cNvSpPr/>
      </dsp:nvSpPr>
      <dsp:spPr>
        <a:xfrm>
          <a:off x="0" y="653796"/>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Description</a:t>
          </a:r>
        </a:p>
      </dsp:txBody>
      <dsp:txXfrm>
        <a:off x="0" y="653796"/>
        <a:ext cx="5221224" cy="653796"/>
      </dsp:txXfrm>
    </dsp:sp>
    <dsp:sp modelId="{7A4FDBFC-24E9-4951-B163-8A3C1A4999E1}">
      <dsp:nvSpPr>
        <dsp:cNvPr id="0" name=""/>
        <dsp:cNvSpPr/>
      </dsp:nvSpPr>
      <dsp:spPr>
        <a:xfrm>
          <a:off x="0" y="1307592"/>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C4D54-859F-4058-962E-8DA7C1D2F3C5}">
      <dsp:nvSpPr>
        <dsp:cNvPr id="0" name=""/>
        <dsp:cNvSpPr/>
      </dsp:nvSpPr>
      <dsp:spPr>
        <a:xfrm>
          <a:off x="0" y="1307592"/>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Personas</a:t>
          </a:r>
        </a:p>
      </dsp:txBody>
      <dsp:txXfrm>
        <a:off x="0" y="1307592"/>
        <a:ext cx="5221224" cy="653796"/>
      </dsp:txXfrm>
    </dsp:sp>
    <dsp:sp modelId="{A81A51AC-62A2-4F00-9D7D-B907E75ABE2F}">
      <dsp:nvSpPr>
        <dsp:cNvPr id="0" name=""/>
        <dsp:cNvSpPr/>
      </dsp:nvSpPr>
      <dsp:spPr>
        <a:xfrm>
          <a:off x="0" y="1961388"/>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4A1F4-52B5-474A-9663-8FD7529AE2FB}">
      <dsp:nvSpPr>
        <dsp:cNvPr id="0" name=""/>
        <dsp:cNvSpPr/>
      </dsp:nvSpPr>
      <dsp:spPr>
        <a:xfrm>
          <a:off x="0" y="1961388"/>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Technologies</a:t>
          </a:r>
        </a:p>
      </dsp:txBody>
      <dsp:txXfrm>
        <a:off x="0" y="1961388"/>
        <a:ext cx="5221224" cy="653796"/>
      </dsp:txXfrm>
    </dsp:sp>
    <dsp:sp modelId="{BAEFAE67-2EB5-41E0-9C42-0504FB6EEF4E}">
      <dsp:nvSpPr>
        <dsp:cNvPr id="0" name=""/>
        <dsp:cNvSpPr/>
      </dsp:nvSpPr>
      <dsp:spPr>
        <a:xfrm>
          <a:off x="0" y="2615184"/>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A12C9-E2A9-412A-B124-57D7A0CB4761}">
      <dsp:nvSpPr>
        <dsp:cNvPr id="0" name=""/>
        <dsp:cNvSpPr/>
      </dsp:nvSpPr>
      <dsp:spPr>
        <a:xfrm>
          <a:off x="0" y="2615184"/>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Algorithms</a:t>
          </a:r>
        </a:p>
      </dsp:txBody>
      <dsp:txXfrm>
        <a:off x="0" y="2615184"/>
        <a:ext cx="5221224" cy="653796"/>
      </dsp:txXfrm>
    </dsp:sp>
    <dsp:sp modelId="{1B7357EC-62AA-403F-ADD5-CD08B280BCDB}">
      <dsp:nvSpPr>
        <dsp:cNvPr id="0" name=""/>
        <dsp:cNvSpPr/>
      </dsp:nvSpPr>
      <dsp:spPr>
        <a:xfrm>
          <a:off x="0" y="3268980"/>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74D100-462B-4685-9BDE-739AF697A2C7}">
      <dsp:nvSpPr>
        <dsp:cNvPr id="0" name=""/>
        <dsp:cNvSpPr/>
      </dsp:nvSpPr>
      <dsp:spPr>
        <a:xfrm>
          <a:off x="0" y="3268980"/>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Team Working Agreement</a:t>
          </a:r>
        </a:p>
      </dsp:txBody>
      <dsp:txXfrm>
        <a:off x="0" y="3268980"/>
        <a:ext cx="5221224" cy="653796"/>
      </dsp:txXfrm>
    </dsp:sp>
    <dsp:sp modelId="{996AC879-485D-4F8F-9948-2307E08B3036}">
      <dsp:nvSpPr>
        <dsp:cNvPr id="0" name=""/>
        <dsp:cNvSpPr/>
      </dsp:nvSpPr>
      <dsp:spPr>
        <a:xfrm>
          <a:off x="0" y="3922776"/>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87C6F2-0151-4569-B35B-E285A09D3DBA}">
      <dsp:nvSpPr>
        <dsp:cNvPr id="0" name=""/>
        <dsp:cNvSpPr/>
      </dsp:nvSpPr>
      <dsp:spPr>
        <a:xfrm>
          <a:off x="0" y="3922776"/>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Completed Tasks</a:t>
          </a:r>
        </a:p>
      </dsp:txBody>
      <dsp:txXfrm>
        <a:off x="0" y="3922776"/>
        <a:ext cx="5221224" cy="653796"/>
      </dsp:txXfrm>
    </dsp:sp>
    <dsp:sp modelId="{1E5097A0-D47A-42F0-A385-CBEF59003EBE}">
      <dsp:nvSpPr>
        <dsp:cNvPr id="0" name=""/>
        <dsp:cNvSpPr/>
      </dsp:nvSpPr>
      <dsp:spPr>
        <a:xfrm>
          <a:off x="0" y="4576572"/>
          <a:ext cx="522122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38F9C7-F755-4994-BF65-F0E0FA984900}">
      <dsp:nvSpPr>
        <dsp:cNvPr id="0" name=""/>
        <dsp:cNvSpPr/>
      </dsp:nvSpPr>
      <dsp:spPr>
        <a:xfrm>
          <a:off x="0" y="4576572"/>
          <a:ext cx="5221224" cy="65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Retrospective</a:t>
          </a:r>
        </a:p>
      </dsp:txBody>
      <dsp:txXfrm>
        <a:off x="0" y="4576572"/>
        <a:ext cx="5221224" cy="653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D0871-8306-4503-AAD7-D7127ABE2DF6}">
      <dsp:nvSpPr>
        <dsp:cNvPr id="0" name=""/>
        <dsp:cNvSpPr/>
      </dsp:nvSpPr>
      <dsp:spPr>
        <a:xfrm rot="5400000">
          <a:off x="-952237" y="1879052"/>
          <a:ext cx="2079306" cy="169475"/>
        </a:xfrm>
        <a:prstGeom prst="corner">
          <a:avLst>
            <a:gd name="adj1" fmla="val 1000"/>
            <a:gd name="adj2" fmla="val 1000"/>
          </a:avLst>
        </a:prstGeom>
        <a:solidFill>
          <a:schemeClr val="lt1">
            <a:hueOff val="0"/>
            <a:satOff val="0"/>
            <a:lumOff val="0"/>
            <a:alphaOff val="0"/>
          </a:schemeClr>
        </a:solidFill>
        <a:ln w="1905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21BEE5-CF6F-4076-B73D-7862EC330F4F}">
      <dsp:nvSpPr>
        <dsp:cNvPr id="0" name=""/>
        <dsp:cNvSpPr/>
      </dsp:nvSpPr>
      <dsp:spPr>
        <a:xfrm>
          <a:off x="2678" y="3003443"/>
          <a:ext cx="2118444" cy="693102"/>
        </a:xfrm>
        <a:prstGeom prst="homePlate">
          <a:avLst>
            <a:gd name="adj" fmla="val 25000"/>
          </a:avLst>
        </a:prstGeom>
        <a:solidFill>
          <a:schemeClr val="accent3">
            <a:alpha val="90000"/>
            <a:hueOff val="0"/>
            <a:satOff val="0"/>
            <a:lumOff val="0"/>
            <a:alphaOff val="0"/>
          </a:schemeClr>
        </a:solidFill>
        <a:ln w="1905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ptos Display" panose="020F0302020204030204"/>
            </a:rPr>
            <a:t>Sprint 0 </a:t>
          </a:r>
        </a:p>
      </dsp:txBody>
      <dsp:txXfrm>
        <a:off x="2678" y="3003443"/>
        <a:ext cx="2031806" cy="693102"/>
      </dsp:txXfrm>
    </dsp:sp>
    <dsp:sp modelId="{78A3B3D4-436E-4196-855F-FD4180A0838F}">
      <dsp:nvSpPr>
        <dsp:cNvPr id="0" name=""/>
        <dsp:cNvSpPr/>
      </dsp:nvSpPr>
      <dsp:spPr>
        <a:xfrm>
          <a:off x="172154" y="1025821"/>
          <a:ext cx="1720176" cy="1678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kern="1200">
              <a:latin typeface="Aptos Display" panose="020F0302020204030204"/>
            </a:rPr>
            <a:t>May 22nd – June 11th</a:t>
          </a:r>
          <a:endParaRPr lang="en-US" sz="1100" b="1" kern="1200"/>
        </a:p>
        <a:p>
          <a:pPr marL="0" lvl="0" indent="0" algn="l" defTabSz="488950" rtl="0">
            <a:lnSpc>
              <a:spcPct val="90000"/>
            </a:lnSpc>
            <a:spcBef>
              <a:spcPct val="0"/>
            </a:spcBef>
            <a:spcAft>
              <a:spcPct val="35000"/>
            </a:spcAft>
            <a:buNone/>
          </a:pPr>
          <a:r>
            <a:rPr lang="en-US" sz="1100" b="1" kern="1200">
              <a:latin typeface="Aptos Display" panose="020F0302020204030204"/>
            </a:rPr>
            <a:t>Decide project topic and problem statement</a:t>
          </a:r>
          <a:endParaRPr lang="en-US" sz="1100" b="1" kern="1200"/>
        </a:p>
        <a:p>
          <a:pPr marL="0" lvl="0" indent="0" algn="l" defTabSz="488950" rtl="0">
            <a:lnSpc>
              <a:spcPct val="90000"/>
            </a:lnSpc>
            <a:spcBef>
              <a:spcPct val="0"/>
            </a:spcBef>
            <a:spcAft>
              <a:spcPct val="35000"/>
            </a:spcAft>
            <a:buNone/>
          </a:pPr>
          <a:r>
            <a:rPr lang="en-US" sz="1100" b="1" kern="1200">
              <a:latin typeface="Aptos Display" panose="020F0302020204030204"/>
            </a:rPr>
            <a:t>Finalize technologies and team member roles</a:t>
          </a:r>
        </a:p>
        <a:p>
          <a:pPr marL="0" lvl="0" indent="0" algn="l" defTabSz="488950" rtl="0">
            <a:lnSpc>
              <a:spcPct val="90000"/>
            </a:lnSpc>
            <a:spcBef>
              <a:spcPct val="0"/>
            </a:spcBef>
            <a:spcAft>
              <a:spcPct val="35000"/>
            </a:spcAft>
            <a:buNone/>
          </a:pPr>
          <a:r>
            <a:rPr lang="en-US" sz="1100" b="1" kern="1200">
              <a:latin typeface="Aptos Display" panose="020F0302020204030204"/>
            </a:rPr>
            <a:t>Create wiki page and personas</a:t>
          </a:r>
        </a:p>
        <a:p>
          <a:pPr marL="0" lvl="0" indent="0" algn="l" defTabSz="488950" rtl="0">
            <a:lnSpc>
              <a:spcPct val="90000"/>
            </a:lnSpc>
            <a:spcBef>
              <a:spcPct val="0"/>
            </a:spcBef>
            <a:spcAft>
              <a:spcPct val="35000"/>
            </a:spcAft>
            <a:buNone/>
          </a:pPr>
          <a:r>
            <a:rPr lang="en-US" sz="1100" b="1" kern="1200">
              <a:latin typeface="Aptos Display" panose="020F0302020204030204"/>
            </a:rPr>
            <a:t>Research and define technical architecture</a:t>
          </a:r>
        </a:p>
      </dsp:txBody>
      <dsp:txXfrm>
        <a:off x="172154" y="1025821"/>
        <a:ext cx="1720176" cy="1678409"/>
      </dsp:txXfrm>
    </dsp:sp>
    <dsp:sp modelId="{ACF5EFD4-F291-4B51-B626-08203AC07B04}">
      <dsp:nvSpPr>
        <dsp:cNvPr id="0" name=""/>
        <dsp:cNvSpPr/>
      </dsp:nvSpPr>
      <dsp:spPr>
        <a:xfrm rot="5400000">
          <a:off x="1102653" y="1879052"/>
          <a:ext cx="2079306" cy="169475"/>
        </a:xfrm>
        <a:prstGeom prst="corner">
          <a:avLst>
            <a:gd name="adj1" fmla="val 1000"/>
            <a:gd name="adj2" fmla="val 1000"/>
          </a:avLst>
        </a:prstGeom>
        <a:solidFill>
          <a:schemeClr val="lt1">
            <a:hueOff val="0"/>
            <a:satOff val="0"/>
            <a:lumOff val="0"/>
            <a:alphaOff val="0"/>
          </a:schemeClr>
        </a:solidFill>
        <a:ln w="19050" cap="flat" cmpd="sng" algn="ctr">
          <a:solidFill>
            <a:schemeClr val="accent3">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3DFC4C6E-E931-434C-947A-D4A6A90A671D}">
      <dsp:nvSpPr>
        <dsp:cNvPr id="0" name=""/>
        <dsp:cNvSpPr/>
      </dsp:nvSpPr>
      <dsp:spPr>
        <a:xfrm>
          <a:off x="2057569" y="3003443"/>
          <a:ext cx="2118444" cy="693102"/>
        </a:xfrm>
        <a:prstGeom prst="chevron">
          <a:avLst>
            <a:gd name="adj" fmla="val 25000"/>
          </a:avLst>
        </a:prstGeom>
        <a:solidFill>
          <a:schemeClr val="accent3">
            <a:alpha val="90000"/>
            <a:hueOff val="0"/>
            <a:satOff val="0"/>
            <a:lumOff val="0"/>
            <a:alphaOff val="-20000"/>
          </a:schemeClr>
        </a:solidFill>
        <a:ln w="19050" cap="flat" cmpd="sng" algn="ctr">
          <a:solidFill>
            <a:schemeClr val="accent3">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ptos Display" panose="020F0302020204030204"/>
            </a:rPr>
            <a:t>Sprint 1</a:t>
          </a:r>
          <a:endParaRPr lang="en-US" sz="1700" kern="1200"/>
        </a:p>
      </dsp:txBody>
      <dsp:txXfrm>
        <a:off x="2230845" y="3003443"/>
        <a:ext cx="1771893" cy="693102"/>
      </dsp:txXfrm>
    </dsp:sp>
    <dsp:sp modelId="{0A8C247F-7F85-44B6-B13B-9454BBB6278E}">
      <dsp:nvSpPr>
        <dsp:cNvPr id="0" name=""/>
        <dsp:cNvSpPr/>
      </dsp:nvSpPr>
      <dsp:spPr>
        <a:xfrm>
          <a:off x="2227044" y="1025821"/>
          <a:ext cx="1720176" cy="1678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b="1" kern="1200">
              <a:latin typeface="Aptos Display" panose="020F0302020204030204"/>
            </a:rPr>
            <a:t>June 11th – July 9th</a:t>
          </a:r>
          <a:endParaRPr lang="en-US" sz="1100" b="1" kern="1200"/>
        </a:p>
        <a:p>
          <a:pPr marL="0" lvl="0" indent="0" algn="l" defTabSz="488950" rtl="0">
            <a:lnSpc>
              <a:spcPct val="90000"/>
            </a:lnSpc>
            <a:spcBef>
              <a:spcPct val="0"/>
            </a:spcBef>
            <a:spcAft>
              <a:spcPct val="35000"/>
            </a:spcAft>
            <a:buNone/>
          </a:pPr>
          <a:r>
            <a:rPr lang="en-US" sz="1100" b="1" kern="1200">
              <a:latin typeface="Aptos Display" panose="020F0302020204030204"/>
            </a:rPr>
            <a:t>Create diagrams</a:t>
          </a:r>
        </a:p>
        <a:p>
          <a:pPr marL="0" lvl="0" indent="0" algn="l" defTabSz="488950" rtl="0">
            <a:lnSpc>
              <a:spcPct val="90000"/>
            </a:lnSpc>
            <a:spcBef>
              <a:spcPct val="0"/>
            </a:spcBef>
            <a:spcAft>
              <a:spcPct val="35000"/>
            </a:spcAft>
            <a:buNone/>
          </a:pPr>
          <a:r>
            <a:rPr lang="en-US" sz="1100" b="1" kern="1200">
              <a:latin typeface="Aptos Display" panose="020F0302020204030204"/>
            </a:rPr>
            <a:t>Work on MVP, create user stories</a:t>
          </a:r>
        </a:p>
        <a:p>
          <a:pPr marL="0" lvl="0" indent="0" algn="l" defTabSz="488950" rtl="0">
            <a:lnSpc>
              <a:spcPct val="90000"/>
            </a:lnSpc>
            <a:spcBef>
              <a:spcPct val="0"/>
            </a:spcBef>
            <a:spcAft>
              <a:spcPct val="35000"/>
            </a:spcAft>
            <a:buNone/>
          </a:pPr>
          <a:r>
            <a:rPr lang="en-US" sz="1100" b="1" kern="1200">
              <a:latin typeface="Aptos Display" panose="020F0302020204030204"/>
            </a:rPr>
            <a:t>Establish base components</a:t>
          </a:r>
        </a:p>
        <a:p>
          <a:pPr marL="0" lvl="0" indent="0" algn="l" defTabSz="488950" rtl="0">
            <a:lnSpc>
              <a:spcPct val="90000"/>
            </a:lnSpc>
            <a:spcBef>
              <a:spcPct val="0"/>
            </a:spcBef>
            <a:spcAft>
              <a:spcPct val="35000"/>
            </a:spcAft>
            <a:buNone/>
          </a:pPr>
          <a:r>
            <a:rPr lang="en-US" sz="1100" b="1" kern="1200">
              <a:latin typeface="Aptos Display" panose="020F0302020204030204"/>
            </a:rPr>
            <a:t>Analyze performance metrics</a:t>
          </a:r>
        </a:p>
      </dsp:txBody>
      <dsp:txXfrm>
        <a:off x="2227044" y="1025821"/>
        <a:ext cx="1720176" cy="1678409"/>
      </dsp:txXfrm>
    </dsp:sp>
    <dsp:sp modelId="{FA3C8421-6E5C-4535-AE53-D752DD67004C}">
      <dsp:nvSpPr>
        <dsp:cNvPr id="0" name=""/>
        <dsp:cNvSpPr/>
      </dsp:nvSpPr>
      <dsp:spPr>
        <a:xfrm rot="5400000">
          <a:off x="3157544" y="1879052"/>
          <a:ext cx="2079306" cy="169475"/>
        </a:xfrm>
        <a:prstGeom prst="corner">
          <a:avLst>
            <a:gd name="adj1" fmla="val 1000"/>
            <a:gd name="adj2" fmla="val 1000"/>
          </a:avLst>
        </a:prstGeom>
        <a:solidFill>
          <a:schemeClr val="lt1">
            <a:hueOff val="0"/>
            <a:satOff val="0"/>
            <a:lumOff val="0"/>
            <a:alphaOff val="0"/>
          </a:schemeClr>
        </a:solidFill>
        <a:ln w="1905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 modelId="{A4F274AB-FB2A-49C4-92CC-B4854D152197}">
      <dsp:nvSpPr>
        <dsp:cNvPr id="0" name=""/>
        <dsp:cNvSpPr/>
      </dsp:nvSpPr>
      <dsp:spPr>
        <a:xfrm>
          <a:off x="4112460" y="3003443"/>
          <a:ext cx="2118444" cy="693102"/>
        </a:xfrm>
        <a:prstGeom prst="chevron">
          <a:avLst>
            <a:gd name="adj" fmla="val 25000"/>
          </a:avLst>
        </a:prstGeom>
        <a:solidFill>
          <a:schemeClr val="accent3">
            <a:alpha val="90000"/>
            <a:hueOff val="0"/>
            <a:satOff val="0"/>
            <a:lumOff val="0"/>
            <a:alphaOff val="-40000"/>
          </a:schemeClr>
        </a:solidFill>
        <a:ln w="1905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ptos Display" panose="020F0302020204030204"/>
            </a:rPr>
            <a:t>Sprint 2</a:t>
          </a:r>
          <a:endParaRPr lang="en-US" sz="1700" kern="1200"/>
        </a:p>
      </dsp:txBody>
      <dsp:txXfrm>
        <a:off x="4285736" y="3003443"/>
        <a:ext cx="1771893" cy="693102"/>
      </dsp:txXfrm>
    </dsp:sp>
    <dsp:sp modelId="{3306B802-89A1-4E1E-9184-D9145BEA7102}">
      <dsp:nvSpPr>
        <dsp:cNvPr id="0" name=""/>
        <dsp:cNvSpPr/>
      </dsp:nvSpPr>
      <dsp:spPr>
        <a:xfrm>
          <a:off x="4281935" y="1025821"/>
          <a:ext cx="1720176" cy="1678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b="1" kern="1200">
              <a:latin typeface="Aptos Display" panose="020F0302020204030204"/>
            </a:rPr>
            <a:t>July 9th – August 22nd</a:t>
          </a:r>
          <a:endParaRPr lang="en-US" sz="1100" b="1" kern="1200"/>
        </a:p>
        <a:p>
          <a:pPr marL="0" lvl="0" indent="0" algn="l" defTabSz="488950" rtl="0">
            <a:lnSpc>
              <a:spcPct val="90000"/>
            </a:lnSpc>
            <a:spcBef>
              <a:spcPct val="0"/>
            </a:spcBef>
            <a:spcAft>
              <a:spcPct val="35000"/>
            </a:spcAft>
            <a:buNone/>
          </a:pPr>
          <a:r>
            <a:rPr lang="en-US" sz="1100" b="1" kern="1200">
              <a:latin typeface="Aptos Display" panose="020F0302020204030204"/>
            </a:rPr>
            <a:t>Finalize technical paper</a:t>
          </a:r>
        </a:p>
        <a:p>
          <a:pPr marL="0" lvl="0" indent="0" algn="l" defTabSz="488950" rtl="0">
            <a:lnSpc>
              <a:spcPct val="90000"/>
            </a:lnSpc>
            <a:spcBef>
              <a:spcPct val="0"/>
            </a:spcBef>
            <a:spcAft>
              <a:spcPct val="35000"/>
            </a:spcAft>
            <a:buNone/>
          </a:pPr>
          <a:r>
            <a:rPr lang="en-US" sz="1100" b="1" kern="1200">
              <a:latin typeface="Aptos Display" panose="020F0302020204030204"/>
            </a:rPr>
            <a:t>Complete project demo</a:t>
          </a:r>
        </a:p>
        <a:p>
          <a:pPr marL="0" lvl="0" indent="0" algn="l" defTabSz="488950" rtl="0">
            <a:lnSpc>
              <a:spcPct val="90000"/>
            </a:lnSpc>
            <a:spcBef>
              <a:spcPct val="0"/>
            </a:spcBef>
            <a:spcAft>
              <a:spcPct val="35000"/>
            </a:spcAft>
            <a:buNone/>
          </a:pPr>
          <a:r>
            <a:rPr lang="en-US" sz="1100" b="1" kern="1200">
              <a:latin typeface="Aptos Display" panose="020F0302020204030204"/>
            </a:rPr>
            <a:t>Complete deployment and installation manual</a:t>
          </a:r>
        </a:p>
      </dsp:txBody>
      <dsp:txXfrm>
        <a:off x="4281935" y="1025821"/>
        <a:ext cx="1720176" cy="167840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google.com/document/d/173P1FML7hhsaYLcrlKolSpZG0DHxt5TIadleZRX1Gck/edit?tab=t.0#heading=h.rntnb96hqslg"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rello.com/invite/b/6847656c133a90d95e6ec139/ATTI3e33fddc9d3f9b3981d6ccbb9cf13f7c303C8021/ny4-sprint-0-retrospectiv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htmw/2025Su-NY4/wiki"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nerated image">
            <a:extLst>
              <a:ext uri="{FF2B5EF4-FFF2-40B4-BE49-F238E27FC236}">
                <a16:creationId xmlns:a16="http://schemas.microsoft.com/office/drawing/2014/main" id="{343EEC5D-EEDF-CB37-876E-6D8F7E193F04}"/>
              </a:ext>
            </a:extLst>
          </p:cNvPr>
          <p:cNvPicPr>
            <a:picLocks noChangeAspect="1"/>
          </p:cNvPicPr>
          <p:nvPr/>
        </p:nvPicPr>
        <p:blipFill>
          <a:blip r:embed="rId2"/>
          <a:srcRect r="7416" b="-38"/>
          <a:stretch>
            <a:fillRect/>
          </a:stretch>
        </p:blipFill>
        <p:spPr>
          <a:xfrm>
            <a:off x="0" y="0"/>
            <a:ext cx="12190281" cy="6860613"/>
          </a:xfrm>
          <a:prstGeom prst="rect">
            <a:avLst/>
          </a:prstGeom>
        </p:spPr>
      </p:pic>
    </p:spTree>
    <p:extLst>
      <p:ext uri="{BB962C8B-B14F-4D97-AF65-F5344CB8AC3E}">
        <p14:creationId xmlns:p14="http://schemas.microsoft.com/office/powerpoint/2010/main" val="109857222"/>
      </p:ext>
    </p:extLst>
  </p:cSld>
  <p:clrMapOvr>
    <a:masterClrMapping/>
  </p:clrMapOvr>
  <p:extLst>
    <p:ext uri="{E180D4A7-C9FB-4DFB-919C-405C955672EB}">
      <p14:showEvtLst xmlns:p14="http://schemas.microsoft.com/office/powerpoint/2010/main">
        <p14:playEvt time="1792" objId="2"/>
        <p14:triggerEvt type="onClick" time="1792" objId="2"/>
        <p14:stopEvt time="10805"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072F1A7-0667-DD1F-FC22-A025C2CFB776}"/>
              </a:ext>
            </a:extLst>
          </p:cNvPr>
          <p:cNvSpPr>
            <a:spLocks noGrp="1"/>
          </p:cNvSpPr>
          <p:nvPr>
            <p:ph type="title"/>
          </p:nvPr>
        </p:nvSpPr>
        <p:spPr>
          <a:xfrm>
            <a:off x="1179226" y="719762"/>
            <a:ext cx="9833548" cy="1325563"/>
          </a:xfrm>
        </p:spPr>
        <p:txBody>
          <a:bodyPr anchor="b">
            <a:normAutofit/>
          </a:bodyPr>
          <a:lstStyle/>
          <a:p>
            <a:pPr algn="ctr"/>
            <a:r>
              <a:rPr lang="en-US" sz="3600" b="1">
                <a:solidFill>
                  <a:schemeClr val="tx2"/>
                </a:solidFill>
              </a:rPr>
              <a:t>Project Schedule</a:t>
            </a:r>
          </a:p>
        </p:txBody>
      </p:sp>
      <p:grpSp>
        <p:nvGrpSpPr>
          <p:cNvPr id="25" name="Group 24">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75DC660-58E6-E01A-8C07-FB7B11A79FD3}"/>
              </a:ext>
            </a:extLst>
          </p:cNvPr>
          <p:cNvSpPr>
            <a:spLocks noGrp="1"/>
          </p:cNvSpPr>
          <p:nvPr>
            <p:ph idx="1"/>
          </p:nvPr>
        </p:nvSpPr>
        <p:spPr>
          <a:xfrm>
            <a:off x="1697233" y="5584149"/>
            <a:ext cx="8801767" cy="975820"/>
          </a:xfrm>
        </p:spPr>
        <p:txBody>
          <a:bodyPr vert="horz" lIns="91440" tIns="45720" rIns="91440" bIns="45720" rtlCol="0" anchor="t">
            <a:normAutofit/>
          </a:bodyPr>
          <a:lstStyle/>
          <a:p>
            <a:pPr marL="0" indent="0">
              <a:buNone/>
            </a:pPr>
            <a:r>
              <a:rPr lang="en-US" sz="1800" i="1">
                <a:solidFill>
                  <a:schemeClr val="tx2"/>
                </a:solidFill>
              </a:rPr>
              <a:t>Weekly meetings will be held at Wednesdays at 8:30 PM to review our progress together and establish weekly individual tasks</a:t>
            </a:r>
          </a:p>
          <a:p>
            <a:endParaRPr lang="en-US" sz="700">
              <a:solidFill>
                <a:schemeClr val="tx2"/>
              </a:solidFill>
            </a:endParaRPr>
          </a:p>
          <a:p>
            <a:pPr lvl="1">
              <a:buFont typeface="Courier New" panose="020B0604020202020204" pitchFamily="34" charset="0"/>
              <a:buChar char="o"/>
            </a:pPr>
            <a:endParaRPr lang="en-US" sz="700">
              <a:solidFill>
                <a:schemeClr val="tx2"/>
              </a:solidFill>
            </a:endParaRPr>
          </a:p>
          <a:p>
            <a:pPr lvl="1">
              <a:buFont typeface="Courier New" panose="020B0604020202020204" pitchFamily="34" charset="0"/>
              <a:buChar char="o"/>
            </a:pPr>
            <a:endParaRPr lang="en-US" sz="700">
              <a:solidFill>
                <a:schemeClr val="tx2"/>
              </a:solidFill>
            </a:endParaRPr>
          </a:p>
        </p:txBody>
      </p:sp>
      <p:grpSp>
        <p:nvGrpSpPr>
          <p:cNvPr id="31" name="Group 30">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Diagram 3">
            <a:extLst>
              <a:ext uri="{FF2B5EF4-FFF2-40B4-BE49-F238E27FC236}">
                <a16:creationId xmlns:a16="http://schemas.microsoft.com/office/drawing/2014/main" id="{6E92A807-823A-30FF-93E2-F87E30D2CB46}"/>
              </a:ext>
            </a:extLst>
          </p:cNvPr>
          <p:cNvGraphicFramePr/>
          <p:nvPr>
            <p:extLst>
              <p:ext uri="{D42A27DB-BD31-4B8C-83A1-F6EECF244321}">
                <p14:modId xmlns:p14="http://schemas.microsoft.com/office/powerpoint/2010/main" val="2370760392"/>
              </p:ext>
            </p:extLst>
          </p:nvPr>
        </p:nvGraphicFramePr>
        <p:xfrm>
          <a:off x="2986040" y="1536700"/>
          <a:ext cx="6233583" cy="4620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7755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86C946-4E64-85D9-1ABD-A218F58DF203}"/>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9DE5CD5-8000-CFA8-0B82-F92FBC903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05E53A-5E52-F9BC-CFAB-17C376566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5" name="Group 24">
            <a:extLst>
              <a:ext uri="{FF2B5EF4-FFF2-40B4-BE49-F238E27FC236}">
                <a16:creationId xmlns:a16="http://schemas.microsoft.com/office/drawing/2014/main" id="{C516526B-63BA-40F0-D055-D0FF00F311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55720F64-AC5E-7B34-5B16-F4BECA7C0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B1DD6DC-6DE2-A6C0-B460-BA6CED57D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73BD7007-4B70-9BE7-A842-B125B6256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C6801828-FA43-18C4-41EC-84193B027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7BAC316-BE59-10FC-9640-442963CADF67}"/>
              </a:ext>
            </a:extLst>
          </p:cNvPr>
          <p:cNvSpPr>
            <a:spLocks noGrp="1"/>
          </p:cNvSpPr>
          <p:nvPr>
            <p:ph idx="1"/>
          </p:nvPr>
        </p:nvSpPr>
        <p:spPr>
          <a:xfrm>
            <a:off x="1697233" y="5584149"/>
            <a:ext cx="8801767" cy="975820"/>
          </a:xfrm>
        </p:spPr>
        <p:txBody>
          <a:bodyPr vert="horz" lIns="91440" tIns="45720" rIns="91440" bIns="45720" rtlCol="0" anchor="t">
            <a:normAutofit/>
          </a:bodyPr>
          <a:lstStyle/>
          <a:p>
            <a:pPr marL="0" indent="0">
              <a:buNone/>
            </a:pPr>
            <a:endParaRPr lang="en-US" sz="1800" i="1">
              <a:solidFill>
                <a:schemeClr val="tx2"/>
              </a:solidFill>
            </a:endParaRPr>
          </a:p>
          <a:p>
            <a:endParaRPr lang="en-US" sz="700">
              <a:solidFill>
                <a:schemeClr val="tx2"/>
              </a:solidFill>
            </a:endParaRPr>
          </a:p>
          <a:p>
            <a:pPr lvl="1">
              <a:buFont typeface="Courier New" panose="020B0604020202020204" pitchFamily="34" charset="0"/>
              <a:buChar char="o"/>
            </a:pPr>
            <a:endParaRPr lang="en-US" sz="700">
              <a:solidFill>
                <a:schemeClr val="tx2"/>
              </a:solidFill>
            </a:endParaRPr>
          </a:p>
          <a:p>
            <a:pPr lvl="1">
              <a:buFont typeface="Courier New" panose="020B0604020202020204" pitchFamily="34" charset="0"/>
              <a:buChar char="o"/>
            </a:pPr>
            <a:endParaRPr lang="en-US" sz="700">
              <a:solidFill>
                <a:schemeClr val="tx2"/>
              </a:solidFill>
            </a:endParaRPr>
          </a:p>
        </p:txBody>
      </p:sp>
      <p:grpSp>
        <p:nvGrpSpPr>
          <p:cNvPr id="31" name="Group 30">
            <a:extLst>
              <a:ext uri="{FF2B5EF4-FFF2-40B4-BE49-F238E27FC236}">
                <a16:creationId xmlns:a16="http://schemas.microsoft.com/office/drawing/2014/main" id="{9459DD7C-922D-A99B-4E93-7EC34D574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32" name="Freeform: Shape 31">
              <a:extLst>
                <a:ext uri="{FF2B5EF4-FFF2-40B4-BE49-F238E27FC236}">
                  <a16:creationId xmlns:a16="http://schemas.microsoft.com/office/drawing/2014/main" id="{7CF5C326-0E7C-CF00-13D8-F3E0F6401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E58FD56-28C2-1BD2-B268-9F3E02E56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1B24CA3-9722-D933-D083-5148F8FA4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FC44EF4-2E3F-C912-5493-983FAEB90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AC0A43DD-6836-F404-63F2-E6E24F96FF9D}"/>
              </a:ext>
            </a:extLst>
          </p:cNvPr>
          <p:cNvSpPr txBox="1"/>
          <p:nvPr/>
        </p:nvSpPr>
        <p:spPr>
          <a:xfrm>
            <a:off x="903817" y="745067"/>
            <a:ext cx="564303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200" b="1">
                <a:solidFill>
                  <a:srgbClr val="0E2841"/>
                </a:solidFill>
                <a:latin typeface="Aptos Display"/>
              </a:rPr>
              <a:t>Technologies</a:t>
            </a:r>
            <a:endParaRPr lang="en-US"/>
          </a:p>
        </p:txBody>
      </p:sp>
      <p:pic>
        <p:nvPicPr>
          <p:cNvPr id="50" name="Graphic 49" descr="Cmd Terminal with solid fill">
            <a:extLst>
              <a:ext uri="{FF2B5EF4-FFF2-40B4-BE49-F238E27FC236}">
                <a16:creationId xmlns:a16="http://schemas.microsoft.com/office/drawing/2014/main" id="{47A52613-261B-D24B-1304-76D3A9D975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8551" y="2125134"/>
            <a:ext cx="1073150" cy="1073150"/>
          </a:xfrm>
          <a:prstGeom prst="rect">
            <a:avLst/>
          </a:prstGeom>
        </p:spPr>
      </p:pic>
      <p:pic>
        <p:nvPicPr>
          <p:cNvPr id="51" name="Graphic 50" descr="Database with solid fill">
            <a:extLst>
              <a:ext uri="{FF2B5EF4-FFF2-40B4-BE49-F238E27FC236}">
                <a16:creationId xmlns:a16="http://schemas.microsoft.com/office/drawing/2014/main" id="{7222489E-0D81-1063-5325-AB2CF6ABF4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550" y="2115365"/>
            <a:ext cx="988483" cy="1051983"/>
          </a:xfrm>
          <a:prstGeom prst="rect">
            <a:avLst/>
          </a:prstGeom>
        </p:spPr>
      </p:pic>
      <p:pic>
        <p:nvPicPr>
          <p:cNvPr id="52" name="Graphic 51" descr="Tools with solid fill">
            <a:extLst>
              <a:ext uri="{FF2B5EF4-FFF2-40B4-BE49-F238E27FC236}">
                <a16:creationId xmlns:a16="http://schemas.microsoft.com/office/drawing/2014/main" id="{9762FCFE-8FCA-CEC2-796E-E6CEBC9B6B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4967" y="2114551"/>
            <a:ext cx="999066" cy="1051983"/>
          </a:xfrm>
          <a:prstGeom prst="rect">
            <a:avLst/>
          </a:prstGeom>
        </p:spPr>
      </p:pic>
      <p:sp>
        <p:nvSpPr>
          <p:cNvPr id="53" name="TextBox 52">
            <a:extLst>
              <a:ext uri="{FF2B5EF4-FFF2-40B4-BE49-F238E27FC236}">
                <a16:creationId xmlns:a16="http://schemas.microsoft.com/office/drawing/2014/main" id="{194C72DF-0937-DAA1-D7B9-5D8FE11C6682}"/>
              </a:ext>
            </a:extLst>
          </p:cNvPr>
          <p:cNvSpPr txBox="1"/>
          <p:nvPr/>
        </p:nvSpPr>
        <p:spPr>
          <a:xfrm>
            <a:off x="1693332" y="3217333"/>
            <a:ext cx="28045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Languages, libraries and frameworks:</a:t>
            </a:r>
          </a:p>
        </p:txBody>
      </p:sp>
      <p:sp>
        <p:nvSpPr>
          <p:cNvPr id="54" name="TextBox 53">
            <a:extLst>
              <a:ext uri="{FF2B5EF4-FFF2-40B4-BE49-F238E27FC236}">
                <a16:creationId xmlns:a16="http://schemas.microsoft.com/office/drawing/2014/main" id="{6AE95AE2-7743-C64A-4959-DB9DE983937F}"/>
              </a:ext>
            </a:extLst>
          </p:cNvPr>
          <p:cNvSpPr txBox="1"/>
          <p:nvPr/>
        </p:nvSpPr>
        <p:spPr>
          <a:xfrm>
            <a:off x="5377962" y="3158718"/>
            <a:ext cx="16404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Database Management</a:t>
            </a:r>
          </a:p>
        </p:txBody>
      </p:sp>
      <p:sp>
        <p:nvSpPr>
          <p:cNvPr id="55" name="TextBox 54">
            <a:extLst>
              <a:ext uri="{FF2B5EF4-FFF2-40B4-BE49-F238E27FC236}">
                <a16:creationId xmlns:a16="http://schemas.microsoft.com/office/drawing/2014/main" id="{5E538B8D-BC2A-F626-B749-98C7165E0029}"/>
              </a:ext>
            </a:extLst>
          </p:cNvPr>
          <p:cNvSpPr txBox="1"/>
          <p:nvPr/>
        </p:nvSpPr>
        <p:spPr>
          <a:xfrm>
            <a:off x="8942917" y="3323167"/>
            <a:ext cx="8898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Tools</a:t>
            </a:r>
          </a:p>
        </p:txBody>
      </p:sp>
      <p:sp>
        <p:nvSpPr>
          <p:cNvPr id="2" name="TextBox 1">
            <a:extLst>
              <a:ext uri="{FF2B5EF4-FFF2-40B4-BE49-F238E27FC236}">
                <a16:creationId xmlns:a16="http://schemas.microsoft.com/office/drawing/2014/main" id="{7C62ADD6-CB85-CE7E-51E8-636119FFB0E0}"/>
              </a:ext>
            </a:extLst>
          </p:cNvPr>
          <p:cNvSpPr txBox="1"/>
          <p:nvPr/>
        </p:nvSpPr>
        <p:spPr>
          <a:xfrm>
            <a:off x="1698218" y="3864545"/>
            <a:ext cx="254406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600">
                <a:latin typeface="Aptos Display"/>
              </a:rPr>
              <a:t>Front-end:</a:t>
            </a:r>
          </a:p>
          <a:p>
            <a:pPr marL="742950" lvl="1" indent="-285750">
              <a:buFont typeface="Courier New"/>
              <a:buChar char="o"/>
            </a:pPr>
            <a:r>
              <a:rPr lang="en-US" sz="1600">
                <a:latin typeface="Aptos Display"/>
              </a:rPr>
              <a:t>React, </a:t>
            </a:r>
            <a:r>
              <a:rPr lang="en-US" sz="1600" err="1">
                <a:latin typeface="Aptos Display"/>
              </a:rPr>
              <a:t>JavaScript,Node.js,Express,js</a:t>
            </a:r>
            <a:endParaRPr lang="en-US" sz="1600">
              <a:latin typeface="Aptos Display"/>
            </a:endParaRPr>
          </a:p>
          <a:p>
            <a:pPr marL="285750" indent="-285750">
              <a:buFont typeface="Arial"/>
              <a:buChar char="•"/>
            </a:pPr>
            <a:r>
              <a:rPr lang="en-US" sz="1600">
                <a:latin typeface="Aptos Display"/>
              </a:rPr>
              <a:t>Back-end:</a:t>
            </a:r>
          </a:p>
          <a:p>
            <a:pPr marL="742950" lvl="1" indent="-285750">
              <a:buFont typeface="Courier New"/>
              <a:buChar char="o"/>
            </a:pPr>
            <a:r>
              <a:rPr lang="en-US" sz="1600">
                <a:latin typeface="Aptos Display"/>
              </a:rPr>
              <a:t>Python, </a:t>
            </a:r>
            <a:r>
              <a:rPr lang="en-US" sz="1600" err="1">
                <a:latin typeface="Aptos Display"/>
              </a:rPr>
              <a:t>Tensorflow</a:t>
            </a:r>
            <a:endParaRPr lang="en-US" sz="1600">
              <a:latin typeface="Aptos Display"/>
            </a:endParaRPr>
          </a:p>
          <a:p>
            <a:pPr marL="285750" indent="-285750">
              <a:buFont typeface="Arial"/>
              <a:buChar char="•"/>
            </a:pPr>
            <a:r>
              <a:rPr lang="en-US" sz="1600">
                <a:latin typeface="Aptos Display"/>
              </a:rPr>
              <a:t>Libraries:</a:t>
            </a:r>
          </a:p>
          <a:p>
            <a:pPr marL="742950" lvl="1" indent="-285750">
              <a:buFont typeface="Courier New"/>
              <a:buChar char="o"/>
            </a:pPr>
            <a:r>
              <a:rPr lang="en-US" sz="1600" err="1">
                <a:latin typeface="Aptos Display"/>
              </a:rPr>
              <a:t>SpaCy</a:t>
            </a:r>
            <a:r>
              <a:rPr lang="en-US" sz="1600">
                <a:latin typeface="Aptos Display"/>
              </a:rPr>
              <a:t>, Scikit-Learn, </a:t>
            </a:r>
            <a:r>
              <a:rPr lang="en-US" sz="1600" err="1">
                <a:latin typeface="Aptos Display"/>
              </a:rPr>
              <a:t>HuggingFace</a:t>
            </a:r>
            <a:endParaRPr lang="en-US" sz="1600">
              <a:latin typeface="Aptos Display"/>
            </a:endParaRPr>
          </a:p>
          <a:p>
            <a:pPr marL="742950" lvl="1" indent="-285750">
              <a:buFont typeface="Courier New"/>
              <a:buChar char="o"/>
            </a:pPr>
            <a:endParaRPr lang="en-US" sz="1400"/>
          </a:p>
          <a:p>
            <a:pPr marL="742950" lvl="1" indent="-285750">
              <a:buFont typeface="Courier New"/>
              <a:buChar char="o"/>
            </a:pPr>
            <a:endParaRPr lang="en-US" sz="1400"/>
          </a:p>
          <a:p>
            <a:pPr marL="742950" lvl="1" indent="-285750">
              <a:buFont typeface="Courier New"/>
              <a:buChar char="o"/>
            </a:pPr>
            <a:endParaRPr lang="en-US" sz="1400"/>
          </a:p>
          <a:p>
            <a:pPr marL="742950" lvl="1" indent="-285750">
              <a:buFont typeface="Courier New"/>
              <a:buChar char="o"/>
            </a:pPr>
            <a:endParaRPr lang="en-US" sz="1400"/>
          </a:p>
        </p:txBody>
      </p:sp>
      <p:sp>
        <p:nvSpPr>
          <p:cNvPr id="4" name="TextBox 3">
            <a:extLst>
              <a:ext uri="{FF2B5EF4-FFF2-40B4-BE49-F238E27FC236}">
                <a16:creationId xmlns:a16="http://schemas.microsoft.com/office/drawing/2014/main" id="{B1904FA5-5FA4-8367-F34B-577AE3C5B7CB}"/>
              </a:ext>
            </a:extLst>
          </p:cNvPr>
          <p:cNvSpPr txBox="1"/>
          <p:nvPr/>
        </p:nvSpPr>
        <p:spPr>
          <a:xfrm>
            <a:off x="4958861" y="3864708"/>
            <a:ext cx="2743200" cy="3127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1725"/>
              </a:lnSpc>
              <a:buFont typeface="Arial,Sans-Serif"/>
              <a:buChar char="•"/>
            </a:pPr>
            <a:r>
              <a:rPr lang="en-US" sz="1600">
                <a:latin typeface="Aptos Display"/>
                <a:cs typeface="Arial"/>
              </a:rPr>
              <a:t>MongoDB, AWS</a:t>
            </a:r>
            <a:endParaRPr lang="en-US"/>
          </a:p>
        </p:txBody>
      </p:sp>
      <p:sp>
        <p:nvSpPr>
          <p:cNvPr id="5" name="TextBox 4">
            <a:extLst>
              <a:ext uri="{FF2B5EF4-FFF2-40B4-BE49-F238E27FC236}">
                <a16:creationId xmlns:a16="http://schemas.microsoft.com/office/drawing/2014/main" id="{E5CC4164-DD3A-4609-C412-3A6DFD7A6F63}"/>
              </a:ext>
            </a:extLst>
          </p:cNvPr>
          <p:cNvSpPr txBox="1"/>
          <p:nvPr/>
        </p:nvSpPr>
        <p:spPr>
          <a:xfrm>
            <a:off x="7967784" y="3864708"/>
            <a:ext cx="2743200" cy="20297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Bef>
                <a:spcPts val="500"/>
              </a:spcBef>
              <a:buFont typeface="Arial"/>
              <a:buChar char="•"/>
            </a:pPr>
            <a:r>
              <a:rPr lang="en-US" sz="1600">
                <a:solidFill>
                  <a:schemeClr val="tx2"/>
                </a:solidFill>
                <a:latin typeface="Aptos Display"/>
                <a:cs typeface="Arial"/>
              </a:rPr>
              <a:t>Google </a:t>
            </a:r>
            <a:r>
              <a:rPr lang="en-US" sz="1600" err="1">
                <a:solidFill>
                  <a:schemeClr val="tx2"/>
                </a:solidFill>
                <a:latin typeface="Aptos Display"/>
                <a:cs typeface="Arial"/>
              </a:rPr>
              <a:t>Colab</a:t>
            </a:r>
            <a:endParaRPr lang="en-US" sz="1600">
              <a:solidFill>
                <a:schemeClr val="tx2"/>
              </a:solidFill>
              <a:latin typeface="Aptos Display"/>
              <a:cs typeface="Arial"/>
            </a:endParaRPr>
          </a:p>
          <a:p>
            <a:pPr marL="742950" lvl="1" indent="-285750">
              <a:lnSpc>
                <a:spcPct val="90000"/>
              </a:lnSpc>
              <a:spcBef>
                <a:spcPts val="500"/>
              </a:spcBef>
              <a:buFont typeface="Arial"/>
              <a:buChar char="•"/>
            </a:pPr>
            <a:r>
              <a:rPr lang="en-US" sz="1600">
                <a:solidFill>
                  <a:schemeClr val="tx2"/>
                </a:solidFill>
                <a:latin typeface="Aptos Display"/>
                <a:cs typeface="Arial"/>
              </a:rPr>
              <a:t>WhatsApp</a:t>
            </a:r>
          </a:p>
          <a:p>
            <a:pPr marL="742950" lvl="1" indent="-285750">
              <a:lnSpc>
                <a:spcPct val="90000"/>
              </a:lnSpc>
              <a:spcBef>
                <a:spcPts val="500"/>
              </a:spcBef>
              <a:buFont typeface="Arial"/>
              <a:buChar char="•"/>
            </a:pPr>
            <a:r>
              <a:rPr lang="en-US" sz="1600">
                <a:solidFill>
                  <a:schemeClr val="tx2"/>
                </a:solidFill>
                <a:latin typeface="Aptos Display"/>
                <a:cs typeface="Arial"/>
              </a:rPr>
              <a:t>Microsoft Teams</a:t>
            </a:r>
          </a:p>
          <a:p>
            <a:pPr marL="742950" lvl="1" indent="-285750">
              <a:lnSpc>
                <a:spcPct val="90000"/>
              </a:lnSpc>
              <a:spcBef>
                <a:spcPts val="500"/>
              </a:spcBef>
              <a:buFont typeface="Arial"/>
              <a:buChar char="•"/>
            </a:pPr>
            <a:r>
              <a:rPr lang="en-US" sz="1600">
                <a:solidFill>
                  <a:schemeClr val="tx2"/>
                </a:solidFill>
                <a:latin typeface="Aptos Display"/>
                <a:cs typeface="Arial"/>
              </a:rPr>
              <a:t>GitHub</a:t>
            </a:r>
          </a:p>
          <a:p>
            <a:pPr marL="742950" lvl="1" indent="-285750">
              <a:lnSpc>
                <a:spcPct val="90000"/>
              </a:lnSpc>
              <a:spcBef>
                <a:spcPts val="500"/>
              </a:spcBef>
              <a:buFont typeface="Arial"/>
              <a:buChar char="•"/>
            </a:pPr>
            <a:r>
              <a:rPr lang="en-US" sz="1600">
                <a:solidFill>
                  <a:schemeClr val="tx2"/>
                </a:solidFill>
                <a:latin typeface="Aptos Display"/>
                <a:cs typeface="Arial"/>
              </a:rPr>
              <a:t>Jira</a:t>
            </a:r>
          </a:p>
          <a:p>
            <a:pPr marL="742950" lvl="1" indent="-285750">
              <a:lnSpc>
                <a:spcPct val="90000"/>
              </a:lnSpc>
              <a:spcBef>
                <a:spcPts val="500"/>
              </a:spcBef>
              <a:buFont typeface="Arial"/>
              <a:buChar char="•"/>
            </a:pPr>
            <a:r>
              <a:rPr lang="en-US" sz="1600" err="1">
                <a:solidFill>
                  <a:schemeClr val="tx2"/>
                </a:solidFill>
                <a:latin typeface="Aptos Display"/>
                <a:cs typeface="Arial"/>
              </a:rPr>
              <a:t>VSCode</a:t>
            </a:r>
            <a:endParaRPr lang="en-US" sz="1600">
              <a:solidFill>
                <a:schemeClr val="tx2"/>
              </a:solidFill>
              <a:latin typeface="Aptos Display"/>
              <a:cs typeface="Arial"/>
            </a:endParaRPr>
          </a:p>
          <a:p>
            <a:pPr marL="742950" lvl="1" indent="-285750">
              <a:lnSpc>
                <a:spcPct val="90000"/>
              </a:lnSpc>
              <a:spcBef>
                <a:spcPts val="500"/>
              </a:spcBef>
              <a:buFont typeface="Arial"/>
              <a:buChar char="•"/>
            </a:pPr>
            <a:r>
              <a:rPr lang="en-US" sz="1600">
                <a:solidFill>
                  <a:schemeClr val="tx2"/>
                </a:solidFill>
                <a:latin typeface="Aptos Display"/>
                <a:cs typeface="Arial"/>
              </a:rPr>
              <a:t>Amazon EC2</a:t>
            </a:r>
            <a:endParaRPr lang="en-US" sz="1600">
              <a:solidFill>
                <a:schemeClr val="tx2"/>
              </a:solidFill>
              <a:latin typeface="Aptos Display"/>
            </a:endParaRPr>
          </a:p>
        </p:txBody>
      </p:sp>
    </p:spTree>
    <p:extLst>
      <p:ext uri="{BB962C8B-B14F-4D97-AF65-F5344CB8AC3E}">
        <p14:creationId xmlns:p14="http://schemas.microsoft.com/office/powerpoint/2010/main" val="631519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D03222A-A55A-1569-9151-9D032E5BA041}"/>
              </a:ext>
            </a:extLst>
          </p:cNvPr>
          <p:cNvSpPr>
            <a:spLocks noGrp="1"/>
          </p:cNvSpPr>
          <p:nvPr>
            <p:ph type="title"/>
          </p:nvPr>
        </p:nvSpPr>
        <p:spPr>
          <a:xfrm>
            <a:off x="640080" y="1243013"/>
            <a:ext cx="3855720" cy="4371974"/>
          </a:xfrm>
        </p:spPr>
        <p:txBody>
          <a:bodyPr>
            <a:normAutofit/>
          </a:bodyPr>
          <a:lstStyle/>
          <a:p>
            <a:r>
              <a:rPr lang="en-US" b="1">
                <a:solidFill>
                  <a:schemeClr val="tx2"/>
                </a:solidFill>
              </a:rPr>
              <a:t>Algorithms &amp; Design</a:t>
            </a:r>
          </a:p>
        </p:txBody>
      </p:sp>
      <p:sp>
        <p:nvSpPr>
          <p:cNvPr id="3" name="Content Placeholder 2">
            <a:extLst>
              <a:ext uri="{FF2B5EF4-FFF2-40B4-BE49-F238E27FC236}">
                <a16:creationId xmlns:a16="http://schemas.microsoft.com/office/drawing/2014/main" id="{DD708197-D104-EF25-14C6-859C8F4832D8}"/>
              </a:ext>
            </a:extLst>
          </p:cNvPr>
          <p:cNvSpPr>
            <a:spLocks noGrp="1"/>
          </p:cNvSpPr>
          <p:nvPr>
            <p:ph idx="1"/>
          </p:nvPr>
        </p:nvSpPr>
        <p:spPr>
          <a:xfrm>
            <a:off x="5361819" y="1952208"/>
            <a:ext cx="5221224" cy="5230368"/>
          </a:xfrm>
        </p:spPr>
        <p:txBody>
          <a:bodyPr vert="horz" lIns="91440" tIns="45720" rIns="91440" bIns="45720" rtlCol="0" anchor="ctr">
            <a:normAutofit/>
          </a:bodyPr>
          <a:lstStyle/>
          <a:p>
            <a:r>
              <a:rPr lang="en-US" sz="2000" b="1">
                <a:solidFill>
                  <a:schemeClr val="tx2"/>
                </a:solidFill>
              </a:rPr>
              <a:t>Natural Language Processing</a:t>
            </a:r>
          </a:p>
          <a:p>
            <a:pPr lvl="1">
              <a:buFont typeface="Courier New,monospace" panose="020B0604020202020204" pitchFamily="34" charset="0"/>
              <a:buChar char="o"/>
            </a:pPr>
            <a:r>
              <a:rPr lang="en-US" sz="2000">
                <a:solidFill>
                  <a:schemeClr val="tx2"/>
                </a:solidFill>
              </a:rPr>
              <a:t>Using the open-source library </a:t>
            </a:r>
            <a:r>
              <a:rPr lang="en-US" sz="2000" err="1">
                <a:solidFill>
                  <a:schemeClr val="tx2"/>
                </a:solidFill>
              </a:rPr>
              <a:t>SpaCy</a:t>
            </a:r>
            <a:r>
              <a:rPr lang="en-US" sz="2000">
                <a:solidFill>
                  <a:schemeClr val="tx2"/>
                </a:solidFill>
              </a:rPr>
              <a:t>, performing named entity recognition (NER) for keyword extraction</a:t>
            </a:r>
          </a:p>
          <a:p>
            <a:pPr lvl="1">
              <a:buFont typeface="Courier New,monospace" panose="020B0604020202020204" pitchFamily="34" charset="0"/>
              <a:buChar char="o"/>
            </a:pPr>
            <a:r>
              <a:rPr lang="en-US" sz="2000">
                <a:solidFill>
                  <a:schemeClr val="tx2"/>
                </a:solidFill>
              </a:rPr>
              <a:t>Resumes will be parsed using this process to build a user profile based on user skills and experience</a:t>
            </a:r>
          </a:p>
          <a:p>
            <a:r>
              <a:rPr lang="en-US" sz="2000" b="1">
                <a:solidFill>
                  <a:schemeClr val="tx2"/>
                </a:solidFill>
              </a:rPr>
              <a:t>Sentence Similarity</a:t>
            </a:r>
          </a:p>
          <a:p>
            <a:pPr lvl="1">
              <a:buFont typeface="Courier New" panose="020B0604020202020204" pitchFamily="34" charset="0"/>
              <a:buChar char="o"/>
            </a:pPr>
            <a:r>
              <a:rPr lang="en-US" sz="2000">
                <a:solidFill>
                  <a:schemeClr val="tx2"/>
                </a:solidFill>
              </a:rPr>
              <a:t>Cosine similarity and </a:t>
            </a:r>
            <a:r>
              <a:rPr lang="en-US" sz="2000" err="1">
                <a:solidFill>
                  <a:schemeClr val="tx2"/>
                </a:solidFill>
              </a:rPr>
              <a:t>HuggingFace</a:t>
            </a:r>
            <a:r>
              <a:rPr lang="en-US" sz="2000">
                <a:solidFill>
                  <a:schemeClr val="tx2"/>
                </a:solidFill>
              </a:rPr>
              <a:t> semantic textual similarity models will be used to compare user profile to a database of job postings to recommend the best positions for the user to apply to</a:t>
            </a:r>
          </a:p>
          <a:p>
            <a:pPr lvl="1">
              <a:buFont typeface="Courier New" panose="020B0604020202020204" pitchFamily="34" charset="0"/>
              <a:buChar char="o"/>
            </a:pPr>
            <a:r>
              <a:rPr lang="en-US" sz="2000">
                <a:solidFill>
                  <a:schemeClr val="tx2"/>
                </a:solidFill>
              </a:rPr>
              <a:t>Missing similarities will provide the user insight into areas of improvement for their resume and professional career. </a:t>
            </a:r>
          </a:p>
          <a:p>
            <a:pPr lvl="1">
              <a:buFont typeface="Courier New" panose="020B0604020202020204" pitchFamily="34" charset="0"/>
              <a:buChar char="o"/>
            </a:pPr>
            <a:endParaRPr lang="en-US" sz="1800">
              <a:solidFill>
                <a:schemeClr val="tx2"/>
              </a:solidFill>
            </a:endParaRPr>
          </a:p>
          <a:p>
            <a:pPr marL="457200" lvl="1" indent="0">
              <a:buNone/>
            </a:pPr>
            <a:endParaRPr lang="en-US" sz="1800">
              <a:solidFill>
                <a:schemeClr val="tx2"/>
              </a:solidFill>
            </a:endParaRPr>
          </a:p>
          <a:p>
            <a:pPr lvl="1">
              <a:buFont typeface="Courier New" panose="020B0604020202020204" pitchFamily="34" charset="0"/>
              <a:buChar char="o"/>
            </a:pPr>
            <a:endParaRPr lang="en-US" sz="1800">
              <a:solidFill>
                <a:schemeClr val="tx2"/>
              </a:solidFill>
            </a:endParaRPr>
          </a:p>
          <a:p>
            <a:pPr lvl="1">
              <a:buFont typeface="Courier New" panose="020B0604020202020204" pitchFamily="34" charset="0"/>
              <a:buChar char="o"/>
            </a:pPr>
            <a:endParaRPr lang="en-US" sz="1800">
              <a:solidFill>
                <a:schemeClr val="tx2"/>
              </a:solidFill>
            </a:endParaRPr>
          </a:p>
        </p:txBody>
      </p:sp>
    </p:spTree>
    <p:extLst>
      <p:ext uri="{BB962C8B-B14F-4D97-AF65-F5344CB8AC3E}">
        <p14:creationId xmlns:p14="http://schemas.microsoft.com/office/powerpoint/2010/main" val="1377534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BD8E7D-8250-2FDC-7190-7EE07642208B}"/>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312EB4-D922-0C2C-6AD9-774185F5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C2AFD4-0893-D365-AE16-9E510A797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E8BC7A20-6199-7CEC-F320-A94052A51207}"/>
              </a:ext>
            </a:extLst>
          </p:cNvPr>
          <p:cNvSpPr>
            <a:spLocks noGrp="1"/>
          </p:cNvSpPr>
          <p:nvPr>
            <p:ph type="title"/>
          </p:nvPr>
        </p:nvSpPr>
        <p:spPr>
          <a:xfrm>
            <a:off x="1179226" y="719762"/>
            <a:ext cx="9833548" cy="992189"/>
          </a:xfrm>
        </p:spPr>
        <p:txBody>
          <a:bodyPr anchor="b">
            <a:normAutofit/>
          </a:bodyPr>
          <a:lstStyle/>
          <a:p>
            <a:pPr algn="ctr"/>
            <a:r>
              <a:rPr lang="en-US" sz="3600" b="1">
                <a:solidFill>
                  <a:schemeClr val="tx2"/>
                </a:solidFill>
              </a:rPr>
              <a:t>Team Working Agreement</a:t>
            </a:r>
            <a:endParaRPr lang="en-US">
              <a:solidFill>
                <a:schemeClr val="tx2"/>
              </a:solidFill>
            </a:endParaRPr>
          </a:p>
        </p:txBody>
      </p:sp>
      <p:grpSp>
        <p:nvGrpSpPr>
          <p:cNvPr id="25" name="Group 24">
            <a:extLst>
              <a:ext uri="{FF2B5EF4-FFF2-40B4-BE49-F238E27FC236}">
                <a16:creationId xmlns:a16="http://schemas.microsoft.com/office/drawing/2014/main" id="{CBA2385C-87A9-6985-D967-6005D60C1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094D258F-F5F8-8AF5-2CC5-2423EA5B5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F5698DA-F5DE-D523-B21B-03466C8EC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77D539F-053E-6201-1768-229F3352E2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B2A4DDF-8022-23B1-CBC7-422E19FD2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EAFE7A3A-C4E4-668B-C305-C71110A52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2CC21CE0-91E8-1BD7-4D6F-5653B57A7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1830B85-06A6-655B-22C8-A2E69B1D8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A08A913-E091-49D7-3F5D-B05252240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D3628ABC-72E0-EBD5-CB1D-38A44184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ontent Placeholder 6">
            <a:extLst>
              <a:ext uri="{FF2B5EF4-FFF2-40B4-BE49-F238E27FC236}">
                <a16:creationId xmlns:a16="http://schemas.microsoft.com/office/drawing/2014/main" id="{BD3D264E-F298-2724-0603-672A57963593}"/>
              </a:ext>
            </a:extLst>
          </p:cNvPr>
          <p:cNvSpPr>
            <a:spLocks noGrp="1"/>
          </p:cNvSpPr>
          <p:nvPr>
            <p:ph idx="1"/>
          </p:nvPr>
        </p:nvSpPr>
        <p:spPr>
          <a:xfrm>
            <a:off x="4141416" y="6173184"/>
            <a:ext cx="4150905" cy="588795"/>
          </a:xfrm>
        </p:spPr>
        <p:txBody>
          <a:bodyPr vert="horz" lIns="91440" tIns="45720" rIns="91440" bIns="45720" rtlCol="0" anchor="t">
            <a:normAutofit/>
          </a:bodyPr>
          <a:lstStyle/>
          <a:p>
            <a:pPr marL="0" indent="0">
              <a:buNone/>
            </a:pPr>
            <a:r>
              <a:rPr lang="en-US">
                <a:ea typeface="+mn-lt"/>
                <a:cs typeface="+mn-lt"/>
                <a:hlinkClick r:id="rId2"/>
              </a:rPr>
              <a:t>Team Working Agreement</a:t>
            </a:r>
            <a:endParaRPr lang="en-US">
              <a:ea typeface="+mn-lt"/>
              <a:cs typeface="+mn-lt"/>
            </a:endParaRPr>
          </a:p>
        </p:txBody>
      </p:sp>
      <p:pic>
        <p:nvPicPr>
          <p:cNvPr id="4" name="Picture 3" descr="A black and white text on a white background&#10;&#10;AI-generated content may be incorrect.">
            <a:extLst>
              <a:ext uri="{FF2B5EF4-FFF2-40B4-BE49-F238E27FC236}">
                <a16:creationId xmlns:a16="http://schemas.microsoft.com/office/drawing/2014/main" id="{C9D1E886-09F0-FA59-4084-06EEF9EE3FF8}"/>
              </a:ext>
            </a:extLst>
          </p:cNvPr>
          <p:cNvPicPr>
            <a:picLocks noChangeAspect="1"/>
          </p:cNvPicPr>
          <p:nvPr/>
        </p:nvPicPr>
        <p:blipFill>
          <a:blip r:embed="rId3"/>
          <a:stretch>
            <a:fillRect/>
          </a:stretch>
        </p:blipFill>
        <p:spPr>
          <a:xfrm>
            <a:off x="6356401" y="2684631"/>
            <a:ext cx="3106569" cy="2767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document with text on it&#10;&#10;AI-generated content may be incorrect.">
            <a:extLst>
              <a:ext uri="{FF2B5EF4-FFF2-40B4-BE49-F238E27FC236}">
                <a16:creationId xmlns:a16="http://schemas.microsoft.com/office/drawing/2014/main" id="{CA51AD3E-FBDC-A6BF-9177-3CEA7ADE33A0}"/>
              </a:ext>
            </a:extLst>
          </p:cNvPr>
          <p:cNvPicPr>
            <a:picLocks noChangeAspect="1"/>
          </p:cNvPicPr>
          <p:nvPr/>
        </p:nvPicPr>
        <p:blipFill>
          <a:blip r:embed="rId4"/>
          <a:stretch>
            <a:fillRect/>
          </a:stretch>
        </p:blipFill>
        <p:spPr>
          <a:xfrm>
            <a:off x="2361476" y="1914446"/>
            <a:ext cx="3558285" cy="394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7204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03FA53-77AC-D768-CC31-942C89AF87A5}"/>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D76695-9566-0C93-4A92-1693963D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F80A9-BE69-B8AE-692E-7AAD6E24F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EC6EF23-3FAD-4AF1-CC67-961B8846881D}"/>
              </a:ext>
            </a:extLst>
          </p:cNvPr>
          <p:cNvSpPr>
            <a:spLocks noGrp="1"/>
          </p:cNvSpPr>
          <p:nvPr>
            <p:ph type="title"/>
          </p:nvPr>
        </p:nvSpPr>
        <p:spPr>
          <a:xfrm>
            <a:off x="1179226" y="719762"/>
            <a:ext cx="9833548" cy="992189"/>
          </a:xfrm>
        </p:spPr>
        <p:txBody>
          <a:bodyPr anchor="b">
            <a:normAutofit/>
          </a:bodyPr>
          <a:lstStyle/>
          <a:p>
            <a:pPr algn="ctr"/>
            <a:r>
              <a:rPr lang="en-US" sz="3600" b="1">
                <a:solidFill>
                  <a:schemeClr val="tx2"/>
                </a:solidFill>
              </a:rPr>
              <a:t>Completed Tasks</a:t>
            </a:r>
            <a:endParaRPr lang="en-US"/>
          </a:p>
        </p:txBody>
      </p:sp>
      <p:grpSp>
        <p:nvGrpSpPr>
          <p:cNvPr id="25" name="Group 24">
            <a:extLst>
              <a:ext uri="{FF2B5EF4-FFF2-40B4-BE49-F238E27FC236}">
                <a16:creationId xmlns:a16="http://schemas.microsoft.com/office/drawing/2014/main" id="{D56551C9-C7DB-6B94-C6A3-B97E3C3EAC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6C0745BB-39EB-2666-BD21-FD089059D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31EA97B-ADC6-25E6-CEC4-068F538F0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06BCBDD-6C75-6D3A-8743-EA24A2EAB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9EA0545-0AE6-C666-C323-E1E7D8974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10AA963D-1B68-539B-BE92-4EAF7EA38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8ACEB114-1B2D-D2C5-8FC1-1754578E92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D5A0779-F508-62ED-D972-07BA03893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3FD709D-3077-ECED-8D18-37CF35626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A1A7CC81-3791-BC2B-B6D3-3AC039C1F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phone&#10;&#10;AI-generated content may be incorrect.">
            <a:extLst>
              <a:ext uri="{FF2B5EF4-FFF2-40B4-BE49-F238E27FC236}">
                <a16:creationId xmlns:a16="http://schemas.microsoft.com/office/drawing/2014/main" id="{C32A3EF8-4865-F728-0C8D-858ACB367BD8}"/>
              </a:ext>
            </a:extLst>
          </p:cNvPr>
          <p:cNvPicPr>
            <a:picLocks noChangeAspect="1"/>
          </p:cNvPicPr>
          <p:nvPr/>
        </p:nvPicPr>
        <p:blipFill>
          <a:blip r:embed="rId2"/>
          <a:stretch>
            <a:fillRect/>
          </a:stretch>
        </p:blipFill>
        <p:spPr>
          <a:xfrm>
            <a:off x="1056115" y="1821319"/>
            <a:ext cx="10070098" cy="4871987"/>
          </a:xfrm>
          <a:prstGeom prst="rect">
            <a:avLst/>
          </a:prstGeom>
        </p:spPr>
      </p:pic>
    </p:spTree>
    <p:extLst>
      <p:ext uri="{BB962C8B-B14F-4D97-AF65-F5344CB8AC3E}">
        <p14:creationId xmlns:p14="http://schemas.microsoft.com/office/powerpoint/2010/main" val="216260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83CFBD-74C2-FCED-3087-4A19615225E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17BF691-6D71-4352-ECE8-935A5A4E7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E43E49-DED6-5F6D-DD68-9C9C4EE10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F802CD4-9ACE-C28A-3175-89299936967C}"/>
              </a:ext>
            </a:extLst>
          </p:cNvPr>
          <p:cNvSpPr>
            <a:spLocks noGrp="1"/>
          </p:cNvSpPr>
          <p:nvPr>
            <p:ph type="title"/>
          </p:nvPr>
        </p:nvSpPr>
        <p:spPr>
          <a:xfrm>
            <a:off x="1179226" y="489953"/>
            <a:ext cx="9833548" cy="992189"/>
          </a:xfrm>
        </p:spPr>
        <p:txBody>
          <a:bodyPr anchor="b">
            <a:normAutofit/>
          </a:bodyPr>
          <a:lstStyle/>
          <a:p>
            <a:pPr algn="ctr"/>
            <a:r>
              <a:rPr lang="en-US" sz="3600" b="1">
                <a:solidFill>
                  <a:schemeClr val="tx2"/>
                </a:solidFill>
                <a:ea typeface="+mj-lt"/>
                <a:cs typeface="+mj-lt"/>
              </a:rPr>
              <a:t>Retrospective</a:t>
            </a:r>
            <a:endParaRPr lang="en-US"/>
          </a:p>
        </p:txBody>
      </p:sp>
      <p:grpSp>
        <p:nvGrpSpPr>
          <p:cNvPr id="25" name="Group 24">
            <a:extLst>
              <a:ext uri="{FF2B5EF4-FFF2-40B4-BE49-F238E27FC236}">
                <a16:creationId xmlns:a16="http://schemas.microsoft.com/office/drawing/2014/main" id="{033CAC4E-C0A9-87F8-996F-5B8246CBB6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68C95C95-AF3F-7079-D21E-0194D7E86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3A83F7A-9E18-0320-9A6E-6559DE303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0768E3B-50FB-FD7C-42EE-08B64C021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29BDA20-201A-291A-71A9-103B44033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FC6BFFF4-DE65-119E-DD56-6EF83BDC9C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32" name="Freeform: Shape 31">
              <a:extLst>
                <a:ext uri="{FF2B5EF4-FFF2-40B4-BE49-F238E27FC236}">
                  <a16:creationId xmlns:a16="http://schemas.microsoft.com/office/drawing/2014/main" id="{9A02BCC4-75B5-2EBA-1728-B6E03096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2B850AA-9F1E-0D3A-BF0B-4A4AF41C5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C6C4581-5213-315D-AD64-7BED8223B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
              </a:r>
            </a:p>
          </p:txBody>
        </p:sp>
        <p:sp>
          <p:nvSpPr>
            <p:cNvPr id="35" name="Freeform: Shape 34">
              <a:extLst>
                <a:ext uri="{FF2B5EF4-FFF2-40B4-BE49-F238E27FC236}">
                  <a16:creationId xmlns:a16="http://schemas.microsoft.com/office/drawing/2014/main" id="{09719CDF-64C2-9A1C-1812-902EA20AE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3A40942-2ED8-BC01-88BD-B2EDDC482AE6}"/>
              </a:ext>
            </a:extLst>
          </p:cNvPr>
          <p:cNvSpPr txBox="1"/>
          <p:nvPr/>
        </p:nvSpPr>
        <p:spPr>
          <a:xfrm>
            <a:off x="4628028" y="6149176"/>
            <a:ext cx="29359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2"/>
              </a:rPr>
              <a:t>Sprint Retrospective Board</a:t>
            </a:r>
            <a:endParaRPr lang="en-US"/>
          </a:p>
        </p:txBody>
      </p:sp>
      <p:pic>
        <p:nvPicPr>
          <p:cNvPr id="6" name="Picture 5" descr="A screenshot of a chat&#10;&#10;AI-generated content may be incorrect.">
            <a:extLst>
              <a:ext uri="{FF2B5EF4-FFF2-40B4-BE49-F238E27FC236}">
                <a16:creationId xmlns:a16="http://schemas.microsoft.com/office/drawing/2014/main" id="{2ECEE0C4-E8FF-D4A0-0668-0C4AA9F7F9EA}"/>
              </a:ext>
            </a:extLst>
          </p:cNvPr>
          <p:cNvPicPr>
            <a:picLocks noChangeAspect="1"/>
          </p:cNvPicPr>
          <p:nvPr/>
        </p:nvPicPr>
        <p:blipFill>
          <a:blip r:embed="rId3"/>
          <a:stretch>
            <a:fillRect/>
          </a:stretch>
        </p:blipFill>
        <p:spPr>
          <a:xfrm>
            <a:off x="1551926" y="1711697"/>
            <a:ext cx="9062197" cy="4265315"/>
          </a:xfrm>
          <a:prstGeom prst="rect">
            <a:avLst/>
          </a:prstGeom>
        </p:spPr>
      </p:pic>
    </p:spTree>
    <p:extLst>
      <p:ext uri="{BB962C8B-B14F-4D97-AF65-F5344CB8AC3E}">
        <p14:creationId xmlns:p14="http://schemas.microsoft.com/office/powerpoint/2010/main" val="1830134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DF9C5C-E7C9-134A-3E2D-71F66942133C}"/>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E4636FF-5C31-1D9F-06E9-4C593D3C7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40ED5C-0A70-B61C-1B79-CE23BCCFC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Rectangle 10">
            <a:extLst>
              <a:ext uri="{FF2B5EF4-FFF2-40B4-BE49-F238E27FC236}">
                <a16:creationId xmlns:a16="http://schemas.microsoft.com/office/drawing/2014/main" id="{E7C84755-F594-1C97-C659-E9F5F3810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88281-7788-6B6A-69AC-2A7F75D55284}"/>
              </a:ext>
            </a:extLst>
          </p:cNvPr>
          <p:cNvSpPr>
            <a:spLocks noGrp="1"/>
          </p:cNvSpPr>
          <p:nvPr>
            <p:ph type="ctrTitle"/>
          </p:nvPr>
        </p:nvSpPr>
        <p:spPr>
          <a:xfrm>
            <a:off x="1008032" y="1718011"/>
            <a:ext cx="10184015" cy="2426794"/>
          </a:xfrm>
        </p:spPr>
        <p:txBody>
          <a:bodyPr anchor="b">
            <a:normAutofit/>
          </a:bodyPr>
          <a:lstStyle/>
          <a:p>
            <a:r>
              <a:rPr lang="en-US" sz="5200" b="1">
                <a:solidFill>
                  <a:schemeClr val="tx2"/>
                </a:solidFill>
              </a:rPr>
              <a:t>Wiki Link:</a:t>
            </a:r>
            <a:br>
              <a:rPr lang="en-US" sz="5200" b="1">
                <a:solidFill>
                  <a:schemeClr val="tx2"/>
                </a:solidFill>
              </a:rPr>
            </a:br>
            <a:r>
              <a:rPr lang="en-US" sz="4400">
                <a:ea typeface="+mj-lt"/>
                <a:cs typeface="+mj-lt"/>
                <a:hlinkClick r:id="rId2"/>
              </a:rPr>
              <a:t>https://github.com/htmw/2025Su-NY4/wiki</a:t>
            </a:r>
            <a:endParaRPr lang="en-US" sz="4800">
              <a:solidFill>
                <a:schemeClr val="tx2"/>
              </a:solidFill>
            </a:endParaRPr>
          </a:p>
        </p:txBody>
      </p:sp>
      <p:grpSp>
        <p:nvGrpSpPr>
          <p:cNvPr id="13" name="Group 12">
            <a:extLst>
              <a:ext uri="{FF2B5EF4-FFF2-40B4-BE49-F238E27FC236}">
                <a16:creationId xmlns:a16="http://schemas.microsoft.com/office/drawing/2014/main" id="{204C7534-A478-4225-A37F-EAFB3FEE47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4" name="Freeform: Shape 13">
              <a:extLst>
                <a:ext uri="{FF2B5EF4-FFF2-40B4-BE49-F238E27FC236}">
                  <a16:creationId xmlns:a16="http://schemas.microsoft.com/office/drawing/2014/main" id="{304860ED-E68C-FDCA-57AC-8797B7F8B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F053418-9C56-EB35-6D39-E21D37C81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FEC9BBA-6138-F931-9C6D-823C0097D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440EB7A-2C1B-8DDC-2978-4931F8F96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4E20650-E9C8-40D4-BB4F-F1EBD9EE0C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0" name="Freeform: Shape 19">
              <a:extLst>
                <a:ext uri="{FF2B5EF4-FFF2-40B4-BE49-F238E27FC236}">
                  <a16:creationId xmlns:a16="http://schemas.microsoft.com/office/drawing/2014/main" id="{674F1D9A-D7C5-1ABA-0DBF-8017F187D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AF6A3BF-6651-060B-453B-EE0F492A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45B349E-75AB-525D-1FFD-892C9FBCC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96815D9B-BBB6-BC94-8FF6-80AC8FDA0D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9590293"/>
      </p:ext>
    </p:extLst>
  </p:cSld>
  <p:clrMapOvr>
    <a:masterClrMapping/>
  </p:clrMapOvr>
  <mc:AlternateContent xmlns:mc="http://schemas.openxmlformats.org/markup-compatibility/2006">
    <mc:Choice xmlns:p14="http://schemas.microsoft.com/office/powerpoint/2010/main" Requires="p14">
      <p:transition spd="slow" p14:dur="2000" advTm="19441"/>
    </mc:Choice>
    <mc:Fallback>
      <p:transition spd="slow" advTm="1944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C16B-D041-478A-F587-FC761ED54F36}"/>
              </a:ext>
            </a:extLst>
          </p:cNvPr>
          <p:cNvSpPr>
            <a:spLocks noGrp="1"/>
          </p:cNvSpPr>
          <p:nvPr>
            <p:ph type="title"/>
          </p:nvPr>
        </p:nvSpPr>
        <p:spPr/>
        <p:txBody>
          <a:bodyPr/>
          <a:lstStyle/>
          <a:p>
            <a:r>
              <a:rPr lang="en-US"/>
              <a:t>Team Introduction</a:t>
            </a:r>
          </a:p>
        </p:txBody>
      </p:sp>
      <p:pic>
        <p:nvPicPr>
          <p:cNvPr id="5" name="Picture 4" descr="A person in a black jacket&#10;&#10;Description automatically generated">
            <a:extLst>
              <a:ext uri="{FF2B5EF4-FFF2-40B4-BE49-F238E27FC236}">
                <a16:creationId xmlns:a16="http://schemas.microsoft.com/office/drawing/2014/main" id="{E2C2EF22-5FFB-A652-F4C2-8998888CF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08" y="2269687"/>
            <a:ext cx="2745771" cy="2189863"/>
          </a:xfrm>
          <a:prstGeom prst="rect">
            <a:avLst/>
          </a:prstGeom>
        </p:spPr>
      </p:pic>
      <p:sp>
        <p:nvSpPr>
          <p:cNvPr id="9" name="TextBox 8">
            <a:extLst>
              <a:ext uri="{FF2B5EF4-FFF2-40B4-BE49-F238E27FC236}">
                <a16:creationId xmlns:a16="http://schemas.microsoft.com/office/drawing/2014/main" id="{4A0A7E53-332D-BBF1-EF35-2946A72F3D8D}"/>
              </a:ext>
            </a:extLst>
          </p:cNvPr>
          <p:cNvSpPr txBox="1"/>
          <p:nvPr/>
        </p:nvSpPr>
        <p:spPr>
          <a:xfrm>
            <a:off x="742206" y="4587687"/>
            <a:ext cx="2717259" cy="646331"/>
          </a:xfrm>
          <a:prstGeom prst="rect">
            <a:avLst/>
          </a:prstGeom>
          <a:noFill/>
        </p:spPr>
        <p:txBody>
          <a:bodyPr wrap="square" lIns="91440" tIns="45720" rIns="91440" bIns="45720" rtlCol="0" anchor="t">
            <a:spAutoFit/>
          </a:bodyPr>
          <a:lstStyle/>
          <a:p>
            <a:pPr algn="ctr"/>
            <a:r>
              <a:rPr lang="en-US" b="1"/>
              <a:t>Anika Bushra</a:t>
            </a:r>
          </a:p>
          <a:p>
            <a:pPr algn="ctr"/>
            <a:r>
              <a:rPr lang="en-US"/>
              <a:t>Front End Developer</a:t>
            </a:r>
          </a:p>
        </p:txBody>
      </p:sp>
      <p:pic>
        <p:nvPicPr>
          <p:cNvPr id="11" name="Picture 10" descr="A person in a suit&#10;&#10;Description automatically generated">
            <a:extLst>
              <a:ext uri="{FF2B5EF4-FFF2-40B4-BE49-F238E27FC236}">
                <a16:creationId xmlns:a16="http://schemas.microsoft.com/office/drawing/2014/main" id="{FC056804-BB86-49F5-E1E6-C2C005F26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169" y="2117287"/>
            <a:ext cx="1971796" cy="2333357"/>
          </a:xfrm>
          <a:prstGeom prst="rect">
            <a:avLst/>
          </a:prstGeom>
        </p:spPr>
      </p:pic>
      <p:sp>
        <p:nvSpPr>
          <p:cNvPr id="12" name="TextBox 11">
            <a:extLst>
              <a:ext uri="{FF2B5EF4-FFF2-40B4-BE49-F238E27FC236}">
                <a16:creationId xmlns:a16="http://schemas.microsoft.com/office/drawing/2014/main" id="{BF0B9C69-163C-BD99-71AB-BCFD9DCDAFB4}"/>
              </a:ext>
            </a:extLst>
          </p:cNvPr>
          <p:cNvSpPr txBox="1"/>
          <p:nvPr/>
        </p:nvSpPr>
        <p:spPr>
          <a:xfrm>
            <a:off x="3894114" y="4585709"/>
            <a:ext cx="1945578" cy="923330"/>
          </a:xfrm>
          <a:prstGeom prst="rect">
            <a:avLst/>
          </a:prstGeom>
          <a:noFill/>
        </p:spPr>
        <p:txBody>
          <a:bodyPr wrap="square" lIns="91440" tIns="45720" rIns="91440" bIns="45720" rtlCol="0" anchor="t">
            <a:spAutoFit/>
          </a:bodyPr>
          <a:lstStyle/>
          <a:p>
            <a:pPr algn="ctr"/>
            <a:r>
              <a:rPr lang="en-US" b="1"/>
              <a:t>Eric Lantz</a:t>
            </a:r>
          </a:p>
          <a:p>
            <a:pPr algn="ctr"/>
            <a:r>
              <a:rPr lang="en-US"/>
              <a:t>Front End Developer</a:t>
            </a:r>
          </a:p>
        </p:txBody>
      </p:sp>
      <p:pic>
        <p:nvPicPr>
          <p:cNvPr id="4" name="Picture 3" descr="A person in a white shirt&#10;&#10;AI-generated content may be incorrect.">
            <a:extLst>
              <a:ext uri="{FF2B5EF4-FFF2-40B4-BE49-F238E27FC236}">
                <a16:creationId xmlns:a16="http://schemas.microsoft.com/office/drawing/2014/main" id="{2B27FB1B-858A-E00C-35B4-7B48917BFFA1}"/>
              </a:ext>
            </a:extLst>
          </p:cNvPr>
          <p:cNvPicPr>
            <a:picLocks noChangeAspect="1"/>
          </p:cNvPicPr>
          <p:nvPr/>
        </p:nvPicPr>
        <p:blipFill>
          <a:blip r:embed="rId4"/>
          <a:stretch>
            <a:fillRect/>
          </a:stretch>
        </p:blipFill>
        <p:spPr>
          <a:xfrm>
            <a:off x="6269832" y="2115639"/>
            <a:ext cx="2123226" cy="2341932"/>
          </a:xfrm>
          <a:prstGeom prst="rect">
            <a:avLst/>
          </a:prstGeom>
        </p:spPr>
      </p:pic>
      <p:sp>
        <p:nvSpPr>
          <p:cNvPr id="6" name="TextBox 5">
            <a:extLst>
              <a:ext uri="{FF2B5EF4-FFF2-40B4-BE49-F238E27FC236}">
                <a16:creationId xmlns:a16="http://schemas.microsoft.com/office/drawing/2014/main" id="{241889FC-FB5C-436B-E375-250B9C1B1633}"/>
              </a:ext>
            </a:extLst>
          </p:cNvPr>
          <p:cNvSpPr txBox="1"/>
          <p:nvPr/>
        </p:nvSpPr>
        <p:spPr>
          <a:xfrm>
            <a:off x="6270170" y="4585709"/>
            <a:ext cx="2097976" cy="923330"/>
          </a:xfrm>
          <a:prstGeom prst="rect">
            <a:avLst/>
          </a:prstGeom>
          <a:noFill/>
        </p:spPr>
        <p:txBody>
          <a:bodyPr wrap="square" lIns="91440" tIns="45720" rIns="91440" bIns="45720" rtlCol="0" anchor="t">
            <a:spAutoFit/>
          </a:bodyPr>
          <a:lstStyle/>
          <a:p>
            <a:r>
              <a:rPr lang="en-US" b="1"/>
              <a:t>Sarah Wierzbicki</a:t>
            </a:r>
          </a:p>
          <a:p>
            <a:pPr algn="ctr"/>
            <a:r>
              <a:rPr lang="en-US"/>
              <a:t>Machine Learning Trainer/Developer</a:t>
            </a:r>
          </a:p>
        </p:txBody>
      </p:sp>
      <p:sp>
        <p:nvSpPr>
          <p:cNvPr id="7" name="TextBox 6">
            <a:extLst>
              <a:ext uri="{FF2B5EF4-FFF2-40B4-BE49-F238E27FC236}">
                <a16:creationId xmlns:a16="http://schemas.microsoft.com/office/drawing/2014/main" id="{D89A4EFE-CAAE-29A0-BAE4-A29A3374BBF3}"/>
              </a:ext>
            </a:extLst>
          </p:cNvPr>
          <p:cNvSpPr txBox="1"/>
          <p:nvPr/>
        </p:nvSpPr>
        <p:spPr>
          <a:xfrm>
            <a:off x="8999515" y="4585710"/>
            <a:ext cx="2097976" cy="923330"/>
          </a:xfrm>
          <a:prstGeom prst="rect">
            <a:avLst/>
          </a:prstGeom>
          <a:noFill/>
        </p:spPr>
        <p:txBody>
          <a:bodyPr wrap="square" lIns="91440" tIns="45720" rIns="91440" bIns="45720" rtlCol="0" anchor="t">
            <a:spAutoFit/>
          </a:bodyPr>
          <a:lstStyle/>
          <a:p>
            <a:pPr algn="ctr"/>
            <a:r>
              <a:rPr lang="en-US" b="1"/>
              <a:t>Joseph </a:t>
            </a:r>
            <a:r>
              <a:rPr lang="en-US" b="1" err="1"/>
              <a:t>Indriolo</a:t>
            </a:r>
            <a:endParaRPr lang="en-US" b="1"/>
          </a:p>
          <a:p>
            <a:pPr algn="ctr"/>
            <a:r>
              <a:rPr lang="en-US"/>
              <a:t>Backend/DevOps Engineer</a:t>
            </a:r>
          </a:p>
        </p:txBody>
      </p:sp>
      <p:pic>
        <p:nvPicPr>
          <p:cNvPr id="3" name="Picture 2" descr="A person taking a selfie in front of a lit up eiffel tower&#10;&#10;AI-generated content may be incorrect.">
            <a:extLst>
              <a:ext uri="{FF2B5EF4-FFF2-40B4-BE49-F238E27FC236}">
                <a16:creationId xmlns:a16="http://schemas.microsoft.com/office/drawing/2014/main" id="{88A23BC3-AC55-0E54-E0CC-EAA53A0FE190}"/>
              </a:ext>
            </a:extLst>
          </p:cNvPr>
          <p:cNvPicPr>
            <a:picLocks noChangeAspect="1"/>
          </p:cNvPicPr>
          <p:nvPr/>
        </p:nvPicPr>
        <p:blipFill>
          <a:blip r:embed="rId5"/>
          <a:stretch>
            <a:fillRect/>
          </a:stretch>
        </p:blipFill>
        <p:spPr>
          <a:xfrm>
            <a:off x="8881371" y="2119313"/>
            <a:ext cx="2608852" cy="2464593"/>
          </a:xfrm>
          <a:prstGeom prst="rect">
            <a:avLst/>
          </a:prstGeom>
        </p:spPr>
      </p:pic>
    </p:spTree>
    <p:extLst>
      <p:ext uri="{BB962C8B-B14F-4D97-AF65-F5344CB8AC3E}">
        <p14:creationId xmlns:p14="http://schemas.microsoft.com/office/powerpoint/2010/main" val="3950400225"/>
      </p:ext>
    </p:extLst>
  </p:cSld>
  <p:clrMapOvr>
    <a:masterClrMapping/>
  </p:clrMapOvr>
  <p:extLst>
    <p:ext uri="{E180D4A7-C9FB-4DFB-919C-405C955672EB}">
      <p14:showEvtLst xmlns:p14="http://schemas.microsoft.com/office/powerpoint/2010/main">
        <p14:playEvt time="1294" objId="14"/>
        <p14:stopEvt time="18886" objId="1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6" name="Rectangle 1125">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Rectangle 1127">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130" name="Group 1129">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131" name="Freeform: Shape 1130">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2" name="Freeform: Shape 1131">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3" name="Freeform: Shape 1132">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4" name="Freeform: Shape 1133">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F3FCB4A-5722-00C9-08E9-ADB5110C984A}"/>
              </a:ext>
            </a:extLst>
          </p:cNvPr>
          <p:cNvSpPr>
            <a:spLocks noGrp="1"/>
          </p:cNvSpPr>
          <p:nvPr>
            <p:ph type="title"/>
          </p:nvPr>
        </p:nvSpPr>
        <p:spPr>
          <a:xfrm>
            <a:off x="640080" y="1243013"/>
            <a:ext cx="3855720" cy="4371974"/>
          </a:xfrm>
        </p:spPr>
        <p:txBody>
          <a:bodyPr>
            <a:normAutofit/>
          </a:bodyPr>
          <a:lstStyle/>
          <a:p>
            <a:r>
              <a:rPr lang="en-US" sz="3600" b="1">
                <a:solidFill>
                  <a:schemeClr val="tx2"/>
                </a:solidFill>
              </a:rPr>
              <a:t>Agenda</a:t>
            </a:r>
            <a:endParaRPr lang="en-US" sz="3600">
              <a:solidFill>
                <a:schemeClr val="tx2"/>
              </a:solidFill>
            </a:endParaRPr>
          </a:p>
        </p:txBody>
      </p:sp>
      <p:graphicFrame>
        <p:nvGraphicFramePr>
          <p:cNvPr id="1136" name="Content Placeholder 1120">
            <a:extLst>
              <a:ext uri="{FF2B5EF4-FFF2-40B4-BE49-F238E27FC236}">
                <a16:creationId xmlns:a16="http://schemas.microsoft.com/office/drawing/2014/main" id="{24E3733F-8AF6-C502-6F05-1DB770488125}"/>
              </a:ext>
            </a:extLst>
          </p:cNvPr>
          <p:cNvGraphicFramePr>
            <a:graphicFrameLocks noGrp="1"/>
          </p:cNvGraphicFramePr>
          <p:nvPr>
            <p:ph idx="1"/>
            <p:extLst>
              <p:ext uri="{D42A27DB-BD31-4B8C-83A1-F6EECF244321}">
                <p14:modId xmlns:p14="http://schemas.microsoft.com/office/powerpoint/2010/main" val="4001568581"/>
              </p:ext>
            </p:extLst>
          </p:nvPr>
        </p:nvGraphicFramePr>
        <p:xfrm>
          <a:off x="5932894" y="1018788"/>
          <a:ext cx="5221224" cy="5230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6184681"/>
      </p:ext>
    </p:extLst>
  </p:cSld>
  <p:clrMapOvr>
    <a:masterClrMapping/>
  </p:clrMapOvr>
  <p:extLst>
    <p:ext uri="{E180D4A7-C9FB-4DFB-919C-405C955672EB}">
      <p14:showEvtLst xmlns:p14="http://schemas.microsoft.com/office/powerpoint/2010/main">
        <p14:playEvt time="1140" objId="70"/>
        <p14:stopEvt time="42676" objId="70"/>
      </p14:showEvt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B86A05E-C783-101D-9B3F-72589DE3A3C3}"/>
              </a:ext>
            </a:extLst>
          </p:cNvPr>
          <p:cNvSpPr>
            <a:spLocks noGrp="1"/>
          </p:cNvSpPr>
          <p:nvPr>
            <p:ph type="title"/>
          </p:nvPr>
        </p:nvSpPr>
        <p:spPr>
          <a:xfrm>
            <a:off x="640080" y="1243013"/>
            <a:ext cx="3855720" cy="4371974"/>
          </a:xfrm>
        </p:spPr>
        <p:txBody>
          <a:bodyPr>
            <a:normAutofit/>
          </a:bodyPr>
          <a:lstStyle/>
          <a:p>
            <a:r>
              <a:rPr lang="en-US" sz="3600" b="1">
                <a:solidFill>
                  <a:schemeClr val="tx2"/>
                </a:solidFill>
              </a:rPr>
              <a:t>Problem Statement</a:t>
            </a:r>
          </a:p>
        </p:txBody>
      </p:sp>
      <p:sp>
        <p:nvSpPr>
          <p:cNvPr id="3" name="Content Placeholder 2">
            <a:extLst>
              <a:ext uri="{FF2B5EF4-FFF2-40B4-BE49-F238E27FC236}">
                <a16:creationId xmlns:a16="http://schemas.microsoft.com/office/drawing/2014/main" id="{AE1FD073-7F6D-C440-D3C2-C6875C655EF0}"/>
              </a:ext>
            </a:extLst>
          </p:cNvPr>
          <p:cNvSpPr>
            <a:spLocks noGrp="1"/>
          </p:cNvSpPr>
          <p:nvPr>
            <p:ph idx="1"/>
          </p:nvPr>
        </p:nvSpPr>
        <p:spPr>
          <a:xfrm>
            <a:off x="6094445" y="1395611"/>
            <a:ext cx="5221224" cy="5230368"/>
          </a:xfrm>
        </p:spPr>
        <p:txBody>
          <a:bodyPr vert="horz" lIns="91440" tIns="45720" rIns="91440" bIns="45720" rtlCol="0" anchor="ctr">
            <a:normAutofit/>
          </a:bodyPr>
          <a:lstStyle/>
          <a:p>
            <a:r>
              <a:rPr lang="en-US" sz="1800">
                <a:solidFill>
                  <a:schemeClr val="tx2"/>
                </a:solidFill>
              </a:rPr>
              <a:t>Whether you are actively or passively searching for a job, looking for new opportunities can be overwhelming due to:</a:t>
            </a:r>
          </a:p>
          <a:p>
            <a:pPr lvl="1">
              <a:buFont typeface="Courier New" panose="020B0604020202020204" pitchFamily="34" charset="0"/>
              <a:buChar char="o"/>
            </a:pPr>
            <a:r>
              <a:rPr lang="en-US" sz="1800">
                <a:solidFill>
                  <a:schemeClr val="tx2"/>
                </a:solidFill>
              </a:rPr>
              <a:t>High volume of listings on job sites such as Indeed, LinkedIn, Monster</a:t>
            </a:r>
          </a:p>
          <a:p>
            <a:pPr lvl="1">
              <a:buFont typeface="Courier New" panose="020B0604020202020204" pitchFamily="34" charset="0"/>
              <a:buChar char="o"/>
            </a:pPr>
            <a:r>
              <a:rPr lang="en-US" sz="1800">
                <a:solidFill>
                  <a:schemeClr val="tx2"/>
                </a:solidFill>
              </a:rPr>
              <a:t>Lack of matching/relevant skills</a:t>
            </a:r>
          </a:p>
          <a:p>
            <a:pPr lvl="1">
              <a:buFont typeface="Courier New" panose="020B0604020202020204" pitchFamily="34" charset="0"/>
              <a:buChar char="o"/>
            </a:pPr>
            <a:r>
              <a:rPr lang="en-US" sz="1800">
                <a:solidFill>
                  <a:schemeClr val="tx2"/>
                </a:solidFill>
              </a:rPr>
              <a:t>Fake job postings</a:t>
            </a:r>
          </a:p>
          <a:p>
            <a:r>
              <a:rPr lang="en-US" sz="1800">
                <a:solidFill>
                  <a:schemeClr val="tx2"/>
                </a:solidFill>
                <a:ea typeface="+mn-lt"/>
                <a:cs typeface="+mn-lt"/>
              </a:rPr>
              <a:t>There is a clear need for a smarter, more personalized approach to job discovery—one that truly understands the applicant, while making the job selection process simple and clear.</a:t>
            </a:r>
            <a:endParaRPr lang="en-US" sz="1800">
              <a:solidFill>
                <a:schemeClr val="tx2"/>
              </a:solidFill>
            </a:endParaRPr>
          </a:p>
        </p:txBody>
      </p:sp>
    </p:spTree>
    <p:extLst>
      <p:ext uri="{BB962C8B-B14F-4D97-AF65-F5344CB8AC3E}">
        <p14:creationId xmlns:p14="http://schemas.microsoft.com/office/powerpoint/2010/main" val="3013538136"/>
      </p:ext>
    </p:extLst>
  </p:cSld>
  <p:clrMapOvr>
    <a:masterClrMapping/>
  </p:clrMapOvr>
  <p:extLst>
    <p:ext uri="{E180D4A7-C9FB-4DFB-919C-405C955672EB}">
      <p14:showEvtLst xmlns:p14="http://schemas.microsoft.com/office/powerpoint/2010/main">
        <p14:playEvt time="1114" objId="4"/>
        <p14:stopEvt time="43966"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4" name="Freeform: Shape 13">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C546A21-64B5-C274-B025-E08DF1E8FA96}"/>
              </a:ext>
            </a:extLst>
          </p:cNvPr>
          <p:cNvSpPr>
            <a:spLocks noGrp="1"/>
          </p:cNvSpPr>
          <p:nvPr>
            <p:ph type="title"/>
          </p:nvPr>
        </p:nvSpPr>
        <p:spPr>
          <a:xfrm>
            <a:off x="804672" y="2053641"/>
            <a:ext cx="3669161" cy="2760098"/>
          </a:xfrm>
        </p:spPr>
        <p:txBody>
          <a:bodyPr>
            <a:normAutofit/>
          </a:bodyPr>
          <a:lstStyle/>
          <a:p>
            <a:r>
              <a:rPr lang="en-US" sz="4000" b="1">
                <a:solidFill>
                  <a:schemeClr val="tx2"/>
                </a:solidFill>
              </a:rPr>
              <a:t>Project Description</a:t>
            </a:r>
          </a:p>
        </p:txBody>
      </p:sp>
      <p:sp>
        <p:nvSpPr>
          <p:cNvPr id="3" name="Content Placeholder 2">
            <a:extLst>
              <a:ext uri="{FF2B5EF4-FFF2-40B4-BE49-F238E27FC236}">
                <a16:creationId xmlns:a16="http://schemas.microsoft.com/office/drawing/2014/main" id="{A23A0145-7FDF-476E-92D2-5B2BE14588D8}"/>
              </a:ext>
            </a:extLst>
          </p:cNvPr>
          <p:cNvSpPr>
            <a:spLocks noGrp="1"/>
          </p:cNvSpPr>
          <p:nvPr>
            <p:ph idx="1"/>
          </p:nvPr>
        </p:nvSpPr>
        <p:spPr>
          <a:xfrm>
            <a:off x="6098350" y="1501662"/>
            <a:ext cx="5306084" cy="5230634"/>
          </a:xfrm>
          <a:noFill/>
          <a:ln>
            <a:noFill/>
          </a:ln>
        </p:spPr>
        <p:txBody>
          <a:bodyPr anchor="ctr">
            <a:normAutofit/>
          </a:bodyPr>
          <a:lstStyle/>
          <a:p>
            <a:r>
              <a:rPr lang="en-US" sz="1800">
                <a:solidFill>
                  <a:schemeClr val="tx2"/>
                </a:solidFill>
              </a:rPr>
              <a:t>ResuMind is an AI-powered job assistant that personalizes the job search experience for job seekers who struggle to find roles that match their skills and career goals. Our application uses natural language processing to recommend verified job opportunities and helps users understand how closely they fit the role. Unlike traditional job boards that require manual filtering, ResuMind offers a tailored experience by highlighting key details, comparison of strong skills versus areas of improvement, and ways to enhance your resume. </a:t>
            </a:r>
          </a:p>
          <a:p>
            <a:r>
              <a:rPr lang="en-US" sz="1800">
                <a:solidFill>
                  <a:schemeClr val="tx2"/>
                </a:solidFill>
              </a:rPr>
              <a:t>Benefits include:</a:t>
            </a:r>
          </a:p>
          <a:p>
            <a:pPr lvl="1"/>
            <a:r>
              <a:rPr lang="en-US" sz="1800">
                <a:solidFill>
                  <a:schemeClr val="tx2"/>
                </a:solidFill>
              </a:rPr>
              <a:t>Reduced job search time</a:t>
            </a:r>
          </a:p>
          <a:p>
            <a:pPr lvl="1"/>
            <a:r>
              <a:rPr lang="en-US" sz="1800">
                <a:solidFill>
                  <a:schemeClr val="tx2"/>
                </a:solidFill>
              </a:rPr>
              <a:t>Skill match insights </a:t>
            </a:r>
          </a:p>
          <a:p>
            <a:pPr lvl="1"/>
            <a:r>
              <a:rPr lang="en-US" sz="1800">
                <a:solidFill>
                  <a:schemeClr val="tx2"/>
                </a:solidFill>
              </a:rPr>
              <a:t>Resume feedback</a:t>
            </a:r>
          </a:p>
          <a:p>
            <a:pPr lvl="1"/>
            <a:r>
              <a:rPr lang="en-US" sz="1800">
                <a:solidFill>
                  <a:schemeClr val="tx2"/>
                </a:solidFill>
              </a:rPr>
              <a:t>Interview prep</a:t>
            </a:r>
          </a:p>
          <a:p>
            <a:pPr lvl="1"/>
            <a:endParaRPr lang="en-US" sz="1800">
              <a:solidFill>
                <a:schemeClr val="tx2"/>
              </a:solidFill>
            </a:endParaRPr>
          </a:p>
          <a:p>
            <a:pPr lvl="1"/>
            <a:endParaRPr lang="en-US" sz="1800">
              <a:solidFill>
                <a:schemeClr val="tx2"/>
              </a:solidFill>
            </a:endParaRPr>
          </a:p>
        </p:txBody>
      </p:sp>
    </p:spTree>
    <p:extLst>
      <p:ext uri="{BB962C8B-B14F-4D97-AF65-F5344CB8AC3E}">
        <p14:creationId xmlns:p14="http://schemas.microsoft.com/office/powerpoint/2010/main" val="2286812256"/>
      </p:ext>
    </p:extLst>
  </p:cSld>
  <p:clrMapOvr>
    <a:masterClrMapping/>
  </p:clrMapOvr>
  <p:extLst>
    <p:ext uri="{E180D4A7-C9FB-4DFB-919C-405C955672EB}">
      <p14:showEvtLst xmlns:p14="http://schemas.microsoft.com/office/powerpoint/2010/main">
        <p14:playEvt time="1091" objId="5"/>
        <p14:stopEvt time="67303" objId="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Rectangle 10">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6830BA-1641-BAC3-810F-C1EB0EF8E3AE}"/>
              </a:ext>
            </a:extLst>
          </p:cNvPr>
          <p:cNvSpPr>
            <a:spLocks noGrp="1"/>
          </p:cNvSpPr>
          <p:nvPr>
            <p:ph type="ctrTitle"/>
          </p:nvPr>
        </p:nvSpPr>
        <p:spPr>
          <a:xfrm>
            <a:off x="3371787" y="1741337"/>
            <a:ext cx="5448730" cy="2387918"/>
          </a:xfrm>
        </p:spPr>
        <p:txBody>
          <a:bodyPr anchor="b">
            <a:normAutofit/>
          </a:bodyPr>
          <a:lstStyle/>
          <a:p>
            <a:r>
              <a:rPr lang="en-US" sz="5200" b="1">
                <a:solidFill>
                  <a:schemeClr val="tx2"/>
                </a:solidFill>
              </a:rPr>
              <a:t>Personas</a:t>
            </a:r>
          </a:p>
        </p:txBody>
      </p:sp>
      <p:grpSp>
        <p:nvGrpSpPr>
          <p:cNvPr id="13" name="Group 12">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4" name="Freeform: Shape 13">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0" name="Freeform: Shape 19">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2747493"/>
      </p:ext>
    </p:extLst>
  </p:cSld>
  <p:clrMapOvr>
    <a:masterClrMapping/>
  </p:clrMapOvr>
  <mc:AlternateContent xmlns:mc="http://schemas.openxmlformats.org/markup-compatibility/2006">
    <mc:Choice xmlns:p14="http://schemas.microsoft.com/office/powerpoint/2010/main" Requires="p14">
      <p:transition spd="slow" p14:dur="2000" advTm="19441"/>
    </mc:Choice>
    <mc:Fallback>
      <p:transition spd="slow" advTm="1944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B4CCC57-6E3A-51DF-EEB7-40BF7A51433A}"/>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Maria Smith, Returning to Workforce Parent</a:t>
            </a:r>
          </a:p>
        </p:txBody>
      </p:sp>
      <p:sp>
        <p:nvSpPr>
          <p:cNvPr id="3" name="Content Placeholder 2">
            <a:extLst>
              <a:ext uri="{FF2B5EF4-FFF2-40B4-BE49-F238E27FC236}">
                <a16:creationId xmlns:a16="http://schemas.microsoft.com/office/drawing/2014/main" id="{79CCC14C-6CFC-4323-3BB8-1CB136AA4D68}"/>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en-US" sz="1800" b="1">
                <a:solidFill>
                  <a:schemeClr val="tx2"/>
                </a:solidFill>
              </a:rPr>
              <a:t>Age: </a:t>
            </a:r>
            <a:r>
              <a:rPr lang="en-US" sz="1800">
                <a:solidFill>
                  <a:schemeClr val="tx2"/>
                </a:solidFill>
              </a:rPr>
              <a:t>40</a:t>
            </a:r>
          </a:p>
          <a:p>
            <a:r>
              <a:rPr lang="en-US" sz="1800" b="1">
                <a:solidFill>
                  <a:schemeClr val="tx2"/>
                </a:solidFill>
              </a:rPr>
              <a:t>Background:</a:t>
            </a:r>
            <a:r>
              <a:rPr lang="en-US" sz="1800">
                <a:solidFill>
                  <a:schemeClr val="tx2"/>
                </a:solidFill>
              </a:rPr>
              <a:t> Former advertising professional that took an 8-year gap to raise children</a:t>
            </a:r>
          </a:p>
          <a:p>
            <a:r>
              <a:rPr lang="en-US" sz="1800" b="1">
                <a:solidFill>
                  <a:schemeClr val="tx2"/>
                </a:solidFill>
              </a:rPr>
              <a:t>Job search style:</a:t>
            </a:r>
            <a:r>
              <a:rPr lang="en-US" sz="1800">
                <a:solidFill>
                  <a:schemeClr val="tx2"/>
                </a:solidFill>
              </a:rPr>
              <a:t> Moderately active</a:t>
            </a:r>
          </a:p>
          <a:p>
            <a:r>
              <a:rPr lang="en-US" sz="1800" b="1">
                <a:solidFill>
                  <a:schemeClr val="tx2"/>
                </a:solidFill>
              </a:rPr>
              <a:t>Skills: </a:t>
            </a:r>
            <a:r>
              <a:rPr lang="en-US" sz="1800">
                <a:solidFill>
                  <a:schemeClr val="tx2"/>
                </a:solidFill>
              </a:rPr>
              <a:t>Microsoft suite, content creation, Adobe creative suite, client communication</a:t>
            </a:r>
          </a:p>
          <a:p>
            <a:r>
              <a:rPr lang="en-US" sz="1800" b="1">
                <a:solidFill>
                  <a:schemeClr val="tx2"/>
                </a:solidFill>
              </a:rPr>
              <a:t>Challenges: </a:t>
            </a:r>
            <a:r>
              <a:rPr lang="en-US" sz="1800">
                <a:solidFill>
                  <a:schemeClr val="tx2"/>
                </a:solidFill>
              </a:rPr>
              <a:t>Unsure of how to present career gap, finding jobs that match previous skills acquired, how to market herself as a competitive candidate</a:t>
            </a:r>
          </a:p>
          <a:p>
            <a:r>
              <a:rPr lang="en-US" sz="1800" b="1">
                <a:solidFill>
                  <a:schemeClr val="tx2"/>
                </a:solidFill>
              </a:rPr>
              <a:t>Needs: </a:t>
            </a:r>
            <a:r>
              <a:rPr lang="en-US" sz="1800">
                <a:solidFill>
                  <a:schemeClr val="tx2"/>
                </a:solidFill>
              </a:rPr>
              <a:t>Resume refresh guidance, remote/hybrid work environment, personalized job recommendations based on experience</a:t>
            </a:r>
          </a:p>
          <a:p>
            <a:endParaRPr lang="en-US" sz="1800">
              <a:solidFill>
                <a:schemeClr val="tx2"/>
              </a:solidFill>
            </a:endParaRPr>
          </a:p>
        </p:txBody>
      </p:sp>
    </p:spTree>
    <p:extLst>
      <p:ext uri="{BB962C8B-B14F-4D97-AF65-F5344CB8AC3E}">
        <p14:creationId xmlns:p14="http://schemas.microsoft.com/office/powerpoint/2010/main" val="3285511879"/>
      </p:ext>
    </p:extLst>
  </p:cSld>
  <p:clrMapOvr>
    <a:masterClrMapping/>
  </p:clrMapOvr>
  <mc:AlternateContent xmlns:mc="http://schemas.openxmlformats.org/markup-compatibility/2006">
    <mc:Choice xmlns:p14="http://schemas.microsoft.com/office/powerpoint/2010/main" Requires="p14">
      <p:transition spd="slow" p14:dur="2000" advTm="44428"/>
    </mc:Choice>
    <mc:Fallback>
      <p:transition spd="slow" advTm="4442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0AA26AE-70BB-33ED-7C31-BD202D5F8BF3}"/>
              </a:ext>
            </a:extLst>
          </p:cNvPr>
          <p:cNvSpPr>
            <a:spLocks noGrp="1"/>
          </p:cNvSpPr>
          <p:nvPr>
            <p:ph type="title"/>
          </p:nvPr>
        </p:nvSpPr>
        <p:spPr>
          <a:xfrm>
            <a:off x="356692" y="1557889"/>
            <a:ext cx="3855720" cy="4371974"/>
          </a:xfrm>
        </p:spPr>
        <p:txBody>
          <a:bodyPr>
            <a:normAutofit/>
          </a:bodyPr>
          <a:lstStyle/>
          <a:p>
            <a:r>
              <a:rPr lang="en-US" sz="3600">
                <a:solidFill>
                  <a:schemeClr val="tx2"/>
                </a:solidFill>
              </a:rPr>
              <a:t>John Lang, Laid-Off Senior Director</a:t>
            </a:r>
          </a:p>
        </p:txBody>
      </p:sp>
      <p:sp>
        <p:nvSpPr>
          <p:cNvPr id="3" name="Content Placeholder 2">
            <a:extLst>
              <a:ext uri="{FF2B5EF4-FFF2-40B4-BE49-F238E27FC236}">
                <a16:creationId xmlns:a16="http://schemas.microsoft.com/office/drawing/2014/main" id="{E403534E-6859-177C-4688-5BCFD1D00755}"/>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en-US" sz="1800" b="1">
                <a:solidFill>
                  <a:schemeClr val="tx2"/>
                </a:solidFill>
              </a:rPr>
              <a:t>Age:</a:t>
            </a:r>
            <a:r>
              <a:rPr lang="en-US" sz="1800">
                <a:solidFill>
                  <a:schemeClr val="tx2"/>
                </a:solidFill>
              </a:rPr>
              <a:t> 51</a:t>
            </a:r>
          </a:p>
          <a:p>
            <a:r>
              <a:rPr lang="en-US" sz="1800" b="1">
                <a:solidFill>
                  <a:schemeClr val="tx2"/>
                </a:solidFill>
              </a:rPr>
              <a:t>Background: </a:t>
            </a:r>
            <a:r>
              <a:rPr lang="en-US" sz="1800">
                <a:solidFill>
                  <a:schemeClr val="tx2"/>
                </a:solidFill>
              </a:rPr>
              <a:t>Senior Software Engineer Director with 20+ years of relevant experience, recently got laid off due to company budget cuts. </a:t>
            </a:r>
          </a:p>
          <a:p>
            <a:r>
              <a:rPr lang="en-US" sz="1800" b="1">
                <a:solidFill>
                  <a:schemeClr val="tx2"/>
                </a:solidFill>
              </a:rPr>
              <a:t>Job search style:</a:t>
            </a:r>
            <a:r>
              <a:rPr lang="en-US" sz="1800">
                <a:solidFill>
                  <a:schemeClr val="tx2"/>
                </a:solidFill>
              </a:rPr>
              <a:t> Actively searching</a:t>
            </a:r>
          </a:p>
          <a:p>
            <a:r>
              <a:rPr lang="en-US" sz="1800" b="1">
                <a:solidFill>
                  <a:schemeClr val="tx2"/>
                </a:solidFill>
              </a:rPr>
              <a:t>Skills: </a:t>
            </a:r>
            <a:r>
              <a:rPr lang="en-US" sz="1800">
                <a:solidFill>
                  <a:schemeClr val="tx2"/>
                </a:solidFill>
              </a:rPr>
              <a:t>Agile/scrum leadership, cloud platforms, people leader, system design</a:t>
            </a:r>
          </a:p>
          <a:p>
            <a:r>
              <a:rPr lang="en-US" sz="1800" b="1">
                <a:solidFill>
                  <a:schemeClr val="tx2"/>
                </a:solidFill>
              </a:rPr>
              <a:t>Challenges: </a:t>
            </a:r>
            <a:r>
              <a:rPr lang="en-US" sz="1800">
                <a:solidFill>
                  <a:schemeClr val="tx2"/>
                </a:solidFill>
              </a:rPr>
              <a:t>Difficulty navigating a saturated environment, overqualified for many roles </a:t>
            </a:r>
          </a:p>
          <a:p>
            <a:r>
              <a:rPr lang="en-US" sz="1800" b="1">
                <a:solidFill>
                  <a:schemeClr val="tx2"/>
                </a:solidFill>
              </a:rPr>
              <a:t>Needs:</a:t>
            </a:r>
            <a:r>
              <a:rPr lang="en-US" sz="1800">
                <a:solidFill>
                  <a:schemeClr val="tx2"/>
                </a:solidFill>
              </a:rPr>
              <a:t> Competitive salary, curated job listings, specialized skill match</a:t>
            </a:r>
          </a:p>
        </p:txBody>
      </p:sp>
    </p:spTree>
    <p:extLst>
      <p:ext uri="{BB962C8B-B14F-4D97-AF65-F5344CB8AC3E}">
        <p14:creationId xmlns:p14="http://schemas.microsoft.com/office/powerpoint/2010/main" val="2701990550"/>
      </p:ext>
    </p:extLst>
  </p:cSld>
  <p:clrMapOvr>
    <a:masterClrMapping/>
  </p:clrMapOvr>
  <mc:AlternateContent xmlns:mc="http://schemas.openxmlformats.org/markup-compatibility/2006">
    <mc:Choice xmlns:p14="http://schemas.microsoft.com/office/powerpoint/2010/main" Requires="p14">
      <p:transition spd="slow" p14:dur="2000" advTm="39163"/>
    </mc:Choice>
    <mc:Fallback>
      <p:transition spd="slow" advTm="391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F44FE8B-60F8-A7E7-D976-830860DC8584}"/>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Lisa Burns, Entry-Mid Level Analyst</a:t>
            </a:r>
          </a:p>
        </p:txBody>
      </p:sp>
      <p:sp>
        <p:nvSpPr>
          <p:cNvPr id="3" name="Content Placeholder 2">
            <a:extLst>
              <a:ext uri="{FF2B5EF4-FFF2-40B4-BE49-F238E27FC236}">
                <a16:creationId xmlns:a16="http://schemas.microsoft.com/office/drawing/2014/main" id="{C48901B7-0706-6068-BE0B-2B41EC587504}"/>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en-US" sz="1800" b="1">
                <a:solidFill>
                  <a:schemeClr val="tx2"/>
                </a:solidFill>
              </a:rPr>
              <a:t>Age:</a:t>
            </a:r>
            <a:r>
              <a:rPr lang="en-US" sz="1800">
                <a:solidFill>
                  <a:schemeClr val="tx2"/>
                </a:solidFill>
              </a:rPr>
              <a:t> 28 </a:t>
            </a:r>
          </a:p>
          <a:p>
            <a:r>
              <a:rPr lang="en-US" sz="1800" b="1">
                <a:solidFill>
                  <a:schemeClr val="tx2"/>
                </a:solidFill>
              </a:rPr>
              <a:t>Background: </a:t>
            </a:r>
            <a:r>
              <a:rPr lang="en-US" sz="1800">
                <a:solidFill>
                  <a:schemeClr val="tx2"/>
                </a:solidFill>
              </a:rPr>
              <a:t>4 years as a data analyst in the healthcare industry, looking to transition to the finance industry</a:t>
            </a:r>
          </a:p>
          <a:p>
            <a:r>
              <a:rPr lang="en-US" sz="1800" b="1">
                <a:solidFill>
                  <a:schemeClr val="tx2"/>
                </a:solidFill>
              </a:rPr>
              <a:t>Job search style:</a:t>
            </a:r>
            <a:r>
              <a:rPr lang="en-US" sz="1800">
                <a:solidFill>
                  <a:schemeClr val="tx2"/>
                </a:solidFill>
              </a:rPr>
              <a:t> Passively seeking</a:t>
            </a:r>
          </a:p>
          <a:p>
            <a:r>
              <a:rPr lang="en-US" sz="1800" b="1">
                <a:solidFill>
                  <a:schemeClr val="tx2"/>
                </a:solidFill>
              </a:rPr>
              <a:t>Skills:</a:t>
            </a:r>
            <a:r>
              <a:rPr lang="en-US" sz="1800">
                <a:solidFill>
                  <a:schemeClr val="tx2"/>
                </a:solidFill>
              </a:rPr>
              <a:t> SQL, Python, Data cleaning/validation, advanced proficiency in Excel</a:t>
            </a:r>
          </a:p>
          <a:p>
            <a:r>
              <a:rPr lang="en-US" sz="1800" b="1">
                <a:solidFill>
                  <a:schemeClr val="tx2"/>
                </a:solidFill>
              </a:rPr>
              <a:t>Challenges: </a:t>
            </a:r>
            <a:r>
              <a:rPr lang="en-US" sz="1800">
                <a:solidFill>
                  <a:schemeClr val="tx2"/>
                </a:solidFill>
              </a:rPr>
              <a:t>Lack of time to seek new opportunities, irrelevant job alerts, limited knowledge of financial industry</a:t>
            </a:r>
          </a:p>
          <a:p>
            <a:r>
              <a:rPr lang="en-US" sz="1800" b="1">
                <a:solidFill>
                  <a:schemeClr val="tx2"/>
                </a:solidFill>
              </a:rPr>
              <a:t>Needs: </a:t>
            </a:r>
            <a:r>
              <a:rPr lang="en-US" sz="1800">
                <a:solidFill>
                  <a:schemeClr val="tx2"/>
                </a:solidFill>
              </a:rPr>
              <a:t>High quality job suggestions, analysis of skill transferability, access to learning resources</a:t>
            </a:r>
          </a:p>
        </p:txBody>
      </p:sp>
    </p:spTree>
    <p:extLst>
      <p:ext uri="{BB962C8B-B14F-4D97-AF65-F5344CB8AC3E}">
        <p14:creationId xmlns:p14="http://schemas.microsoft.com/office/powerpoint/2010/main" val="506448249"/>
      </p:ext>
    </p:extLst>
  </p:cSld>
  <p:clrMapOvr>
    <a:masterClrMapping/>
  </p:clrMapOvr>
  <mc:AlternateContent xmlns:mc="http://schemas.openxmlformats.org/markup-compatibility/2006">
    <mc:Choice xmlns:p14="http://schemas.microsoft.com/office/powerpoint/2010/main" Requires="p14">
      <p:transition spd="slow" p14:dur="2000" advTm="42704"/>
    </mc:Choice>
    <mc:Fallback>
      <p:transition spd="slow" advTm="42704"/>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731</Words>
  <Application>Microsoft Macintosh PowerPoint</Application>
  <PresentationFormat>Widescreen</PresentationFormat>
  <Paragraphs>114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Aptos Display</vt:lpstr>
      <vt:lpstr>Arial</vt:lpstr>
      <vt:lpstr>Arial,Sans-Serif</vt:lpstr>
      <vt:lpstr>Courier New</vt:lpstr>
      <vt:lpstr>Courier New,monospace</vt:lpstr>
      <vt:lpstr>office theme</vt:lpstr>
      <vt:lpstr>PowerPoint Presentation</vt:lpstr>
      <vt:lpstr>Team Introduction</vt:lpstr>
      <vt:lpstr>Agenda</vt:lpstr>
      <vt:lpstr>Problem Statement</vt:lpstr>
      <vt:lpstr>Project Description</vt:lpstr>
      <vt:lpstr>Personas</vt:lpstr>
      <vt:lpstr>Maria Smith, Returning to Workforce Parent</vt:lpstr>
      <vt:lpstr>John Lang, Laid-Off Senior Director</vt:lpstr>
      <vt:lpstr>Lisa Burns, Entry-Mid Level Analyst</vt:lpstr>
      <vt:lpstr>Project Schedule</vt:lpstr>
      <vt:lpstr>PowerPoint Presentation</vt:lpstr>
      <vt:lpstr>Algorithms &amp; Design</vt:lpstr>
      <vt:lpstr>Team Working Agreement</vt:lpstr>
      <vt:lpstr>Completed Tasks</vt:lpstr>
      <vt:lpstr>Retrospective</vt:lpstr>
      <vt:lpstr>Wiki Link: https://github.com/htmw/2025Su-NY4/wiki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Lantz, Mr. Eric Matthew</cp:lastModifiedBy>
  <cp:revision>2</cp:revision>
  <dcterms:created xsi:type="dcterms:W3CDTF">2025-06-03T01:25:50Z</dcterms:created>
  <dcterms:modified xsi:type="dcterms:W3CDTF">2025-06-11T01:06:12Z</dcterms:modified>
</cp:coreProperties>
</file>